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2574-10EF-4B9A-9054-01F50B465DFE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65B1-D9DB-4C60-9F59-41CB21FA7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63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2574-10EF-4B9A-9054-01F50B465DFE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65B1-D9DB-4C60-9F59-41CB21FA7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78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2574-10EF-4B9A-9054-01F50B465DFE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65B1-D9DB-4C60-9F59-41CB21FA7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3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2574-10EF-4B9A-9054-01F50B465DFE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65B1-D9DB-4C60-9F59-41CB21FA7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86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2574-10EF-4B9A-9054-01F50B465DFE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65B1-D9DB-4C60-9F59-41CB21FA7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71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2574-10EF-4B9A-9054-01F50B465DFE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65B1-D9DB-4C60-9F59-41CB21FA7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3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2574-10EF-4B9A-9054-01F50B465DFE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65B1-D9DB-4C60-9F59-41CB21FA7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01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2574-10EF-4B9A-9054-01F50B465DFE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65B1-D9DB-4C60-9F59-41CB21FA7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35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2574-10EF-4B9A-9054-01F50B465DFE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65B1-D9DB-4C60-9F59-41CB21FA7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99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2574-10EF-4B9A-9054-01F50B465DFE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65B1-D9DB-4C60-9F59-41CB21FA7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3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2574-10EF-4B9A-9054-01F50B465DFE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65B1-D9DB-4C60-9F59-41CB21FA7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02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A2574-10EF-4B9A-9054-01F50B465DFE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65B1-D9DB-4C60-9F59-41CB21FA7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7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« CODE NOIR » </a:t>
            </a:r>
            <a:br>
              <a:rPr lang="fr-FR" dirty="0"/>
            </a:br>
            <a:r>
              <a:rPr lang="fr-FR" dirty="0"/>
              <a:t>1685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89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9964CB-4CC4-4308-87E8-898C0D3AC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4888D8-A113-4C99-8946-BD7E05B6A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0A70B65-D9E6-4B46-8474-12DCD0C0D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380"/>
          <a:stretch/>
        </p:blipFill>
        <p:spPr>
          <a:xfrm>
            <a:off x="2219132" y="-97971"/>
            <a:ext cx="7234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2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0F16DD-F294-4943-AA97-DDB6326F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1027BF-2892-465A-9F03-1D432222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947CCD-A0F9-466F-AD83-6D9AECB66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0"/>
            <a:ext cx="12192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0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7" y="-20469"/>
            <a:ext cx="4585648" cy="6878469"/>
          </a:xfr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" y="242558"/>
            <a:ext cx="4694830" cy="661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4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9" y="-112545"/>
            <a:ext cx="11850161" cy="7275526"/>
          </a:xfrm>
        </p:spPr>
      </p:pic>
    </p:spTree>
    <p:extLst>
      <p:ext uri="{BB962C8B-B14F-4D97-AF65-F5344CB8AC3E}">
        <p14:creationId xmlns:p14="http://schemas.microsoft.com/office/powerpoint/2010/main" val="267839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6" y="0"/>
            <a:ext cx="6660107" cy="6794995"/>
          </a:xfrm>
        </p:spPr>
      </p:pic>
    </p:spTree>
    <p:extLst>
      <p:ext uri="{BB962C8B-B14F-4D97-AF65-F5344CB8AC3E}">
        <p14:creationId xmlns:p14="http://schemas.microsoft.com/office/powerpoint/2010/main" val="5433248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</Words>
  <Application>Microsoft Office PowerPoint</Application>
  <PresentationFormat>Grand écran</PresentationFormat>
  <Paragraphs>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LE « CODE NOIR »  1685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« CODE NOIR »  1685</dc:title>
  <dc:creator>Guillaume Mazeau</dc:creator>
  <cp:lastModifiedBy>Guillaume Mazeau</cp:lastModifiedBy>
  <cp:revision>6</cp:revision>
  <dcterms:created xsi:type="dcterms:W3CDTF">2020-12-15T08:39:26Z</dcterms:created>
  <dcterms:modified xsi:type="dcterms:W3CDTF">2025-11-19T08:15:58Z</dcterms:modified>
</cp:coreProperties>
</file>