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8" y="-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E4874-D25A-4AB5-BE63-AABA70608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4D7F67-70FC-42FE-AB57-3309077AB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C530E-A018-45D6-8120-AF3A60D5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DF9ECC-7B69-491A-88D7-2071CD7D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4B3BD-5F9D-4262-982F-9DD09800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3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AEEC9-94FF-48C7-B0A5-C009CC60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58F394-56CC-4875-B474-AE59917A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BDC2BF-E544-4F38-8F1B-1919591F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AEEB74-06E1-427D-B390-318363F0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E2643-35A5-426C-80AE-29E53496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4CB3CB-B625-499E-8F4C-1C19B6CC1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5CBB12-ABE4-4BAB-A127-1A155FD5C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366F13-D160-46B7-92D8-DB2AD9E3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6982D-16E8-4111-93BA-FE7CECB9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81D4B-ADD1-43BA-B128-79920002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0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B1FF7-7DFC-41B3-B202-0C3282B0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6C63B3-7999-45D8-A7B9-BAF1397ED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D3905-2915-4787-A03E-BC52E05C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39265-16A0-4015-AE39-9B3E1C71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F73858-F48F-49D0-97E1-9A7C478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61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DEDEF-3628-4DF0-AA9C-C4F77AAA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15E0BA-0025-4B1E-8E2B-79AF1574F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2127F-B2FD-4B13-AC34-121787E2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09930E-3C33-4EDB-8D02-200D44F2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C7A7D-04BB-41EA-BCBD-C9719F01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0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6A7C9-E087-4DC9-8069-F107EE44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EF6963-3698-428D-BE57-EAB558820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8DB602-A392-4759-B01C-31816DED4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FB84CC-FEE6-4689-9D1F-02034475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67ABDB-ADF7-45AB-A7F0-5B17EF10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C56D64-0803-477D-9CD4-24A15CD1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38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A53C8-A1BA-4E08-8631-6B22C0DB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BCB8AC-FC7E-4065-8D2A-5511EBB9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A27E22-81B5-4B0B-8442-577EA2B49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070DBC-EEA9-4495-85A7-F5FE5BBA9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E7BF27-30BF-4A44-9D19-C2982DEBC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D1D8DF-F00B-4362-AADB-6F5CFAE6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2EA79F-E131-4C01-B322-B6A1CF9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ACF40C-041A-480B-9E42-04FD68CA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71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8CE93-17F8-406E-BE0E-96C0AEE5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B8E08B-52B9-46CE-A998-D65F59FF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CA94A2-3F1B-45BB-9D43-F11B3945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74CDF5-E953-4BE7-A1BA-E21E0179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26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B99F3-F087-4A04-B032-2C8506E0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ACA872-0F43-4C9F-9691-EA3BB79A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512947-079C-4B26-ADE6-A5B08C92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2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E782E-724E-4873-A03D-5B109D4C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95B32-078A-416A-81E6-F7FB06C2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59EF89-1C4B-4DDD-95CF-B717FE5FF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7CE8F-5B28-46E4-932C-130851F4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A08FB7-6971-4A64-89C1-5085A6A0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DC1AB4-62AF-4C6C-A8D7-DB259FB7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71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A42EB-BA1D-4079-8655-8BF14DC6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12B3A6-0B20-43DD-A400-D71D54482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2574FF-C681-4067-9085-174935BB6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D0A7FE-EE03-4FEF-821F-2E2EEED4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8382F9-8692-45F2-A98E-1BAA0877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79EE66-C885-4C35-9FAE-57F263F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24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6F0B8B-4E17-4A03-AC21-E606B3EE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B59964-AE1C-4CAC-8F43-406F52BB3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FAC2D6-A0A0-4E95-A821-00CB7F211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043C-3284-4203-8E26-040E2A47B0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028AC-C3AC-4AD4-88C2-AE9726E30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CB3C9-AADC-48C8-93B1-CE8D444F6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5B2B-15AF-4499-8CA6-1042D5D75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3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E125A-FA66-4D0C-9651-5378A910A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3F776B-91BA-4A45-897D-B8A8C680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6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D903FB-2575-4FD3-AA57-47D8C7A1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829"/>
            <a:ext cx="10515600" cy="520813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XVIIe siècle</a:t>
            </a:r>
          </a:p>
          <a:p>
            <a:r>
              <a:rPr lang="fr-FR" dirty="0"/>
              <a:t>Corneille, </a:t>
            </a:r>
            <a:r>
              <a:rPr lang="fr-FR" i="1" dirty="0"/>
              <a:t>Le Cid, </a:t>
            </a:r>
            <a:r>
              <a:rPr lang="fr-FR" dirty="0"/>
              <a:t>1637</a:t>
            </a:r>
          </a:p>
          <a:p>
            <a:r>
              <a:rPr lang="fr-FR" dirty="0"/>
              <a:t>Encyclopédie 83 formes = des noblesses </a:t>
            </a:r>
          </a:p>
          <a:p>
            <a:r>
              <a:rPr lang="fr-FR" dirty="0"/>
              <a:t>Portrait nostalgique, décadence </a:t>
            </a:r>
          </a:p>
          <a:p>
            <a:r>
              <a:rPr lang="fr-FR" dirty="0"/>
              <a:t>Mémoires de Saint-Simon, 1739-1749</a:t>
            </a:r>
          </a:p>
          <a:p>
            <a:r>
              <a:rPr lang="fr-FR" dirty="0"/>
              <a:t>Norbert Elias, </a:t>
            </a:r>
            <a:r>
              <a:rPr lang="fr-FR" i="1" dirty="0"/>
              <a:t>La société de cour, </a:t>
            </a:r>
            <a:r>
              <a:rPr lang="fr-FR" dirty="0"/>
              <a:t>1974</a:t>
            </a:r>
          </a:p>
          <a:p>
            <a:r>
              <a:rPr lang="fr-FR" dirty="0"/>
              <a:t>« réaction nobiliaire » fin XVIIIe siècle </a:t>
            </a:r>
          </a:p>
          <a:p>
            <a:r>
              <a:rPr lang="fr-FR" dirty="0"/>
              <a:t>400.000 /// Guy </a:t>
            </a:r>
            <a:r>
              <a:rPr lang="fr-FR" dirty="0" err="1"/>
              <a:t>Chaussinand</a:t>
            </a:r>
            <a:r>
              <a:rPr lang="fr-FR" dirty="0"/>
              <a:t> Nogaret 110/12000 Michel Nassiet 140.000 (320.000) </a:t>
            </a:r>
          </a:p>
          <a:p>
            <a:r>
              <a:rPr lang="fr-FR" dirty="0"/>
              <a:t>Lettre de noblesse faveur/privilège </a:t>
            </a:r>
          </a:p>
          <a:p>
            <a:r>
              <a:rPr lang="fr-FR" dirty="0"/>
              <a:t>10000 noblesse d’extraction 600</a:t>
            </a:r>
          </a:p>
          <a:p>
            <a:r>
              <a:rPr lang="fr-FR" dirty="0"/>
              <a:t>Déchéance de noblesse // dérogeance = honneur réputation </a:t>
            </a:r>
          </a:p>
        </p:txBody>
      </p:sp>
    </p:spTree>
    <p:extLst>
      <p:ext uri="{BB962C8B-B14F-4D97-AF65-F5344CB8AC3E}">
        <p14:creationId xmlns:p14="http://schemas.microsoft.com/office/powerpoint/2010/main" val="132013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82BDF-B2F9-4A36-A8AC-B00FBAB8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1BC93-565F-4421-9FEB-A36F1AC40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Illustration = noblesse se prouve pas naissance, comportement hérité de génération en génération = « illustration » éclat, honneur = « race » noble</a:t>
            </a:r>
          </a:p>
        </p:txBody>
      </p:sp>
    </p:spTree>
    <p:extLst>
      <p:ext uri="{BB962C8B-B14F-4D97-AF65-F5344CB8AC3E}">
        <p14:creationId xmlns:p14="http://schemas.microsoft.com/office/powerpoint/2010/main" val="249377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35B98-9392-4213-B5F2-5B85BD64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B956F34-3D05-45FE-BD8D-B0998EFB8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568"/>
            <a:ext cx="3944194" cy="591411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4516E0-C2B0-4B80-B33F-D94304A36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57" y="365125"/>
            <a:ext cx="4151449" cy="55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6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85B46-914B-4A39-A915-49AE2D7B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332" y="365125"/>
            <a:ext cx="6993467" cy="1325563"/>
          </a:xfrm>
        </p:spPr>
        <p:txBody>
          <a:bodyPr/>
          <a:lstStyle/>
          <a:p>
            <a:r>
              <a:rPr lang="fr-FR" dirty="0"/>
              <a:t>Boulainvilliers </a:t>
            </a:r>
            <a:r>
              <a:rPr lang="fr-FR" i="1" dirty="0"/>
              <a:t>Essais sur la noblesse de France</a:t>
            </a:r>
            <a:r>
              <a:rPr lang="fr-FR" dirty="0"/>
              <a:t>, 1732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1CC14-02BA-4965-AF51-05AC9B7B2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3B26E4-7B4B-4F50-9E92-B1D081EE1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8" t="24675" r="30178" b="3831"/>
          <a:stretch/>
        </p:blipFill>
        <p:spPr>
          <a:xfrm>
            <a:off x="389466" y="-98197"/>
            <a:ext cx="3505200" cy="62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18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110</Words>
  <Application>Microsoft Office PowerPoint</Application>
  <PresentationFormat>Grand écran</PresentationFormat>
  <Paragraphs>13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Boulainvilliers Essais sur la noblesse de France, 1732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Mazeau</dc:creator>
  <cp:lastModifiedBy>Guillaume Mazeau</cp:lastModifiedBy>
  <cp:revision>7</cp:revision>
  <dcterms:created xsi:type="dcterms:W3CDTF">2025-11-18T11:41:12Z</dcterms:created>
  <dcterms:modified xsi:type="dcterms:W3CDTF">2025-11-18T16:20:26Z</dcterms:modified>
</cp:coreProperties>
</file>