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57" r:id="rId7"/>
    <p:sldId id="258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A632-932C-4F73-AA23-E62F09661074}" type="datetimeFigureOut">
              <a:rPr lang="fr-FR" smtClean="0"/>
              <a:t>04/11/2025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22B-1425-4EAF-A304-E0E25D2177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A632-932C-4F73-AA23-E62F09661074}" type="datetimeFigureOut">
              <a:rPr lang="fr-FR" smtClean="0"/>
              <a:t>04/11/2025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22B-1425-4EAF-A304-E0E25D2177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A632-932C-4F73-AA23-E62F09661074}" type="datetimeFigureOut">
              <a:rPr lang="fr-FR" smtClean="0"/>
              <a:t>04/11/2025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22B-1425-4EAF-A304-E0E25D2177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A632-932C-4F73-AA23-E62F09661074}" type="datetimeFigureOut">
              <a:rPr lang="fr-FR" smtClean="0"/>
              <a:t>04/11/2025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22B-1425-4EAF-A304-E0E25D2177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A632-932C-4F73-AA23-E62F09661074}" type="datetimeFigureOut">
              <a:rPr lang="fr-FR" smtClean="0"/>
              <a:t>04/11/2025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22B-1425-4EAF-A304-E0E25D2177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A632-932C-4F73-AA23-E62F09661074}" type="datetimeFigureOut">
              <a:rPr lang="fr-FR" smtClean="0"/>
              <a:t>04/11/2025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22B-1425-4EAF-A304-E0E25D2177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A632-932C-4F73-AA23-E62F09661074}" type="datetimeFigureOut">
              <a:rPr lang="fr-FR" smtClean="0"/>
              <a:t>04/11/2025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22B-1425-4EAF-A304-E0E25D2177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A632-932C-4F73-AA23-E62F09661074}" type="datetimeFigureOut">
              <a:rPr lang="fr-FR" smtClean="0"/>
              <a:t>04/11/2025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22B-1425-4EAF-A304-E0E25D2177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A632-932C-4F73-AA23-E62F09661074}" type="datetimeFigureOut">
              <a:rPr lang="fr-FR" smtClean="0"/>
              <a:t>04/11/2025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22B-1425-4EAF-A304-E0E25D2177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A632-932C-4F73-AA23-E62F09661074}" type="datetimeFigureOut">
              <a:rPr lang="fr-FR" smtClean="0"/>
              <a:t>04/11/2025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22B-1425-4EAF-A304-E0E25D2177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A632-932C-4F73-AA23-E62F09661074}" type="datetimeFigureOut">
              <a:rPr lang="fr-FR" smtClean="0"/>
              <a:t>04/11/2025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22B-1425-4EAF-A304-E0E25D2177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2A632-932C-4F73-AA23-E62F09661074}" type="datetimeFigureOut">
              <a:rPr lang="fr-FR" smtClean="0"/>
              <a:t>04/11/2025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5422B-1425-4EAF-A304-E0E25D2177B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10 décembre 2021</a:t>
            </a:r>
          </a:p>
          <a:p>
            <a:r>
              <a:rPr lang="fr-FR" b="1" dirty="0">
                <a:solidFill>
                  <a:schemeClr val="tx1"/>
                </a:solidFill>
              </a:rPr>
              <a:t>La notion de </a:t>
            </a:r>
            <a:r>
              <a:rPr lang="fr-FR" b="1" dirty="0" err="1">
                <a:solidFill>
                  <a:schemeClr val="tx1"/>
                </a:solidFill>
              </a:rPr>
              <a:t>proxémie</a:t>
            </a:r>
            <a:r>
              <a:rPr lang="fr-FR" b="1" dirty="0">
                <a:solidFill>
                  <a:schemeClr val="tx1"/>
                </a:solidFill>
              </a:rPr>
              <a:t> appliquée à quelques tableaux de Jan van </a:t>
            </a:r>
            <a:r>
              <a:rPr lang="fr-FR" b="1" dirty="0" err="1">
                <a:solidFill>
                  <a:schemeClr val="tx1"/>
                </a:solidFill>
              </a:rPr>
              <a:t>Eyck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Hans Holbein le Jeune</a:t>
            </a:r>
            <a:r>
              <a:rPr lang="fr-FR" dirty="0"/>
              <a:t> est un peintre et graveur allemand, né à Augsbourg vers 1497 et mort à Londres entre le 8 octobre et le 29 novembre 1543. Il est l'un des peintres les plus importants de la Renaissance. Une de ses œuvres les plus connues est </a:t>
            </a:r>
            <a:r>
              <a:rPr lang="fr-FR" i="1" dirty="0"/>
              <a:t>Les Ambassadeurs</a:t>
            </a:r>
            <a:r>
              <a:rPr lang="fr-FR" dirty="0"/>
              <a:t>, qu’il a peinte en 1533. </a:t>
            </a:r>
          </a:p>
        </p:txBody>
      </p:sp>
    </p:spTree>
    <p:extLst>
      <p:ext uri="{BB962C8B-B14F-4D97-AF65-F5344CB8AC3E}">
        <p14:creationId xmlns:p14="http://schemas.microsoft.com/office/powerpoint/2010/main" val="48412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90B65D2-2DCE-C908-D954-DDA9375A9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7904" y="300494"/>
            <a:ext cx="5040560" cy="640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2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532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80728"/>
            <a:ext cx="4364094" cy="534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7639"/>
            <a:ext cx="3933494" cy="573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34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0555C8A-B31E-38AD-CB1E-3855BBADA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082" y="755650"/>
            <a:ext cx="4204598" cy="53467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8" y="755650"/>
            <a:ext cx="4365625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76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/>
              <a:t>Les Clouet</a:t>
            </a:r>
            <a:r>
              <a:rPr lang="fr-FR" dirty="0"/>
              <a:t> : nom de trois peintres français également connus dans les documents d'époque, les deux premiers sous le nom de </a:t>
            </a:r>
          </a:p>
          <a:p>
            <a:pPr>
              <a:buNone/>
            </a:pPr>
            <a:r>
              <a:rPr lang="fr-FR" b="1" dirty="0"/>
              <a:t>Jean</a:t>
            </a:r>
            <a:r>
              <a:rPr lang="fr-FR" dirty="0"/>
              <a:t> (Janet) (très probablement né à Bruxelles vers 1486) et de </a:t>
            </a:r>
            <a:r>
              <a:rPr lang="fr-FR" b="1" dirty="0" err="1"/>
              <a:t>Polet</a:t>
            </a:r>
            <a:r>
              <a:rPr lang="fr-FR" dirty="0"/>
              <a:t>, deux frères, fils de Michel </a:t>
            </a:r>
            <a:r>
              <a:rPr lang="fr-FR" dirty="0" err="1"/>
              <a:t>Clauwet</a:t>
            </a:r>
            <a:r>
              <a:rPr lang="fr-FR" dirty="0"/>
              <a:t>, de Valenciennes en Hainaut.</a:t>
            </a:r>
          </a:p>
          <a:p>
            <a:pPr>
              <a:buNone/>
            </a:pPr>
            <a:r>
              <a:rPr lang="fr-FR" dirty="0"/>
              <a:t>Michel </a:t>
            </a:r>
            <a:r>
              <a:rPr lang="fr-FR" dirty="0" err="1"/>
              <a:t>Clauwet</a:t>
            </a:r>
            <a:r>
              <a:rPr lang="fr-FR" dirty="0"/>
              <a:t> est le fils du sœur de Simon Marmion. Il aurait été peintre au service du Duc de Bourgogne et mort après 1519</a:t>
            </a:r>
            <a:r>
              <a:rPr lang="fr-FR"/>
              <a:t>. </a:t>
            </a:r>
            <a:endParaRPr lang="fr-FR" dirty="0"/>
          </a:p>
          <a:p>
            <a:pPr>
              <a:buNone/>
            </a:pPr>
            <a:r>
              <a:rPr lang="fr-FR" dirty="0"/>
              <a:t>Le troisième, </a:t>
            </a:r>
            <a:r>
              <a:rPr lang="fr-FR" b="1" dirty="0"/>
              <a:t>François</a:t>
            </a:r>
            <a:r>
              <a:rPr lang="fr-FR" dirty="0"/>
              <a:t> Clouet, fils de Jean, fut grand portraitiste de la cour de France.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4402832" cy="1684783"/>
          </a:xfrm>
        </p:spPr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1028" name="Picture 4" descr="Image dans Infobox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2880320" cy="3256978"/>
          </a:xfrm>
          <a:prstGeom prst="rect">
            <a:avLst/>
          </a:prstGeom>
          <a:noFill/>
        </p:spPr>
      </p:pic>
      <p:pic>
        <p:nvPicPr>
          <p:cNvPr id="1030" name="Picture 6" descr="https://madparis.fr/local/cache-responsive/cache-360/0d6f6e2cde34d63f53bed35bf33a1545.jpg?16260444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3429000" cy="4314826"/>
          </a:xfrm>
          <a:prstGeom prst="rect">
            <a:avLst/>
          </a:prstGeom>
          <a:noFill/>
        </p:spPr>
      </p:pic>
      <p:pic>
        <p:nvPicPr>
          <p:cNvPr id="1032" name="Picture 8" descr="Portrait présumé de Gabrielle d’Estrées et une de ses sœurs la duchesse de Villa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933056"/>
            <a:ext cx="3476625" cy="2647951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4716016" y="5013176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C9900"/>
                </a:solidFill>
              </a:rPr>
              <a:t>François Clouet</a:t>
            </a:r>
            <a:r>
              <a:rPr lang="fr-FR" sz="2400" dirty="0">
                <a:solidFill>
                  <a:srgbClr val="CC9900"/>
                </a:solidFill>
              </a:rPr>
              <a:t>, artiste-peintre de portraits, dessinateur. Né à Tours avant 1520, mort le 22 décembre 1572 à Paris.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195</Words>
  <Application>Microsoft Office PowerPoint</Application>
  <PresentationFormat>Affichage à l'écran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Utilisateur Windows</dc:creator>
  <cp:lastModifiedBy>William Whitney</cp:lastModifiedBy>
  <cp:revision>3</cp:revision>
  <dcterms:created xsi:type="dcterms:W3CDTF">2021-12-10T06:11:42Z</dcterms:created>
  <dcterms:modified xsi:type="dcterms:W3CDTF">2025-11-04T16:27:10Z</dcterms:modified>
</cp:coreProperties>
</file>