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60" r:id="rId5"/>
    <p:sldId id="262" r:id="rId6"/>
    <p:sldId id="287" r:id="rId7"/>
    <p:sldId id="291" r:id="rId8"/>
    <p:sldId id="296" r:id="rId9"/>
    <p:sldId id="297" r:id="rId10"/>
    <p:sldId id="307" r:id="rId11"/>
    <p:sldId id="308" r:id="rId12"/>
    <p:sldId id="314" r:id="rId13"/>
    <p:sldId id="315" r:id="rId14"/>
    <p:sldId id="298" r:id="rId15"/>
    <p:sldId id="299" r:id="rId16"/>
    <p:sldId id="286" r:id="rId17"/>
    <p:sldId id="311" r:id="rId18"/>
    <p:sldId id="301" r:id="rId19"/>
    <p:sldId id="313" r:id="rId20"/>
    <p:sldId id="316" r:id="rId21"/>
    <p:sldId id="302" r:id="rId22"/>
    <p:sldId id="318" r:id="rId23"/>
    <p:sldId id="319" r:id="rId24"/>
    <p:sldId id="320" r:id="rId25"/>
    <p:sldId id="321" r:id="rId26"/>
    <p:sldId id="322" r:id="rId27"/>
    <p:sldId id="304" r:id="rId28"/>
    <p:sldId id="317" r:id="rId29"/>
    <p:sldId id="323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ALBERTINI Albertini" userId="a0b5d17a29092591" providerId="LiveId" clId="{274DF37F-3D27-4CD1-ADC8-29E72EDA1409}"/>
    <pc:docChg chg="modSld">
      <pc:chgData name="Elisabeth ALBERTINI Albertini" userId="a0b5d17a29092591" providerId="LiveId" clId="{274DF37F-3D27-4CD1-ADC8-29E72EDA1409}" dt="2024-11-11T14:10:57.011" v="0" actId="20577"/>
      <pc:docMkLst>
        <pc:docMk/>
      </pc:docMkLst>
      <pc:sldChg chg="modSp mod">
        <pc:chgData name="Elisabeth ALBERTINI Albertini" userId="a0b5d17a29092591" providerId="LiveId" clId="{274DF37F-3D27-4CD1-ADC8-29E72EDA1409}" dt="2024-11-11T14:10:57.011" v="0" actId="20577"/>
        <pc:sldMkLst>
          <pc:docMk/>
          <pc:sldMk cId="682950218" sldId="313"/>
        </pc:sldMkLst>
        <pc:spChg chg="mod">
          <ac:chgData name="Elisabeth ALBERTINI Albertini" userId="a0b5d17a29092591" providerId="LiveId" clId="{274DF37F-3D27-4CD1-ADC8-29E72EDA1409}" dt="2024-11-11T14:10:57.011" v="0" actId="20577"/>
          <ac:spMkLst>
            <pc:docMk/>
            <pc:sldMk cId="682950218" sldId="313"/>
            <ac:spMk id="6" creationId="{39E21C19-C237-C5C5-D129-140B33D822AB}"/>
          </ac:spMkLst>
        </pc:spChg>
      </pc:sldChg>
    </pc:docChg>
  </pc:docChgLst>
  <pc:docChgLst>
    <pc:chgData name="Elisabeth ALBERTINI Albertini" userId="a0b5d17a29092591" providerId="LiveId" clId="{2FD3DA61-A7C1-4386-B309-5221E5A34A64}"/>
    <pc:docChg chg="modSld">
      <pc:chgData name="Elisabeth ALBERTINI Albertini" userId="a0b5d17a29092591" providerId="LiveId" clId="{2FD3DA61-A7C1-4386-B309-5221E5A34A64}" dt="2024-08-23T13:54:05.511" v="27" actId="20577"/>
      <pc:docMkLst>
        <pc:docMk/>
      </pc:docMkLst>
      <pc:sldChg chg="modSp mod">
        <pc:chgData name="Elisabeth ALBERTINI Albertini" userId="a0b5d17a29092591" providerId="LiveId" clId="{2FD3DA61-A7C1-4386-B309-5221E5A34A64}" dt="2024-08-23T13:54:05.511" v="27" actId="20577"/>
        <pc:sldMkLst>
          <pc:docMk/>
          <pc:sldMk cId="1863382948" sldId="256"/>
        </pc:sldMkLst>
        <pc:spChg chg="mod">
          <ac:chgData name="Elisabeth ALBERTINI Albertini" userId="a0b5d17a29092591" providerId="LiveId" clId="{2FD3DA61-A7C1-4386-B309-5221E5A34A64}" dt="2024-08-23T13:54:05.511" v="27" actId="20577"/>
          <ac:spMkLst>
            <pc:docMk/>
            <pc:sldMk cId="1863382948" sldId="256"/>
            <ac:spMk id="6" creationId="{00000000-0000-0000-0000-000000000000}"/>
          </ac:spMkLst>
        </pc:spChg>
      </pc:sldChg>
    </pc:docChg>
  </pc:docChgLst>
  <pc:docChgLst>
    <pc:chgData name="Elisabeth ALBERTINI Albertini" userId="a0b5d17a29092591" providerId="LiveId" clId="{6CF5EF8F-C3A9-4F5B-908C-85EC25E0FCF4}"/>
    <pc:docChg chg="modSld">
      <pc:chgData name="Elisabeth ALBERTINI Albertini" userId="a0b5d17a29092591" providerId="LiveId" clId="{6CF5EF8F-C3A9-4F5B-908C-85EC25E0FCF4}" dt="2024-10-25T07:37:11.806" v="1"/>
      <pc:docMkLst>
        <pc:docMk/>
      </pc:docMkLst>
      <pc:sldChg chg="modSp mod">
        <pc:chgData name="Elisabeth ALBERTINI Albertini" userId="a0b5d17a29092591" providerId="LiveId" clId="{6CF5EF8F-C3A9-4F5B-908C-85EC25E0FCF4}" dt="2024-10-25T06:53:34.257" v="0" actId="20577"/>
        <pc:sldMkLst>
          <pc:docMk/>
          <pc:sldMk cId="1020570345" sldId="299"/>
        </pc:sldMkLst>
        <pc:spChg chg="mod">
          <ac:chgData name="Elisabeth ALBERTINI Albertini" userId="a0b5d17a29092591" providerId="LiveId" clId="{6CF5EF8F-C3A9-4F5B-908C-85EC25E0FCF4}" dt="2024-10-25T06:53:34.257" v="0" actId="20577"/>
          <ac:spMkLst>
            <pc:docMk/>
            <pc:sldMk cId="1020570345" sldId="299"/>
            <ac:spMk id="14" creationId="{3FD2B3CD-F171-4705-9813-4C84AA21B9D1}"/>
          </ac:spMkLst>
        </pc:spChg>
      </pc:sldChg>
      <pc:sldChg chg="addSp">
        <pc:chgData name="Elisabeth ALBERTINI Albertini" userId="a0b5d17a29092591" providerId="LiveId" clId="{6CF5EF8F-C3A9-4F5B-908C-85EC25E0FCF4}" dt="2024-10-25T07:37:11.806" v="1"/>
        <pc:sldMkLst>
          <pc:docMk/>
          <pc:sldMk cId="2375322308" sldId="316"/>
        </pc:sldMkLst>
        <pc:inkChg chg="add">
          <ac:chgData name="Elisabeth ALBERTINI Albertini" userId="a0b5d17a29092591" providerId="LiveId" clId="{6CF5EF8F-C3A9-4F5B-908C-85EC25E0FCF4}" dt="2024-10-25T07:37:11.806" v="1"/>
          <ac:inkMkLst>
            <pc:docMk/>
            <pc:sldMk cId="2375322308" sldId="316"/>
            <ac:inkMk id="3" creationId="{2ECE0802-06BE-C148-02EA-18BBC1BD345B}"/>
          </ac:inkMkLst>
        </pc:inkChg>
      </pc:sldChg>
    </pc:docChg>
  </pc:docChgLst>
  <pc:docChgLst>
    <pc:chgData name="Elisabeth ALBERTINI Albertini" userId="a0b5d17a29092591" providerId="LiveId" clId="{636B53A9-6908-4E16-8AAD-DD91906B4C28}"/>
    <pc:docChg chg="custSel addSld delSld modSld sldOrd">
      <pc:chgData name="Elisabeth ALBERTINI Albertini" userId="a0b5d17a29092591" providerId="LiveId" clId="{636B53A9-6908-4E16-8AAD-DD91906B4C28}" dt="2024-08-24T20:18:43.262" v="3240" actId="5793"/>
      <pc:docMkLst>
        <pc:docMk/>
      </pc:docMkLst>
      <pc:sldChg chg="modSp mod">
        <pc:chgData name="Elisabeth ALBERTINI Albertini" userId="a0b5d17a29092591" providerId="LiveId" clId="{636B53A9-6908-4E16-8AAD-DD91906B4C28}" dt="2024-08-23T21:04:34.107" v="19" actId="20577"/>
        <pc:sldMkLst>
          <pc:docMk/>
          <pc:sldMk cId="1863382948" sldId="256"/>
        </pc:sldMkLst>
        <pc:spChg chg="mod">
          <ac:chgData name="Elisabeth ALBERTINI Albertini" userId="a0b5d17a29092591" providerId="LiveId" clId="{636B53A9-6908-4E16-8AAD-DD91906B4C28}" dt="2024-08-23T21:04:34.107" v="19" actId="20577"/>
          <ac:spMkLst>
            <pc:docMk/>
            <pc:sldMk cId="1863382948" sldId="256"/>
            <ac:spMk id="6" creationId="{00000000-0000-0000-0000-000000000000}"/>
          </ac:spMkLst>
        </pc:spChg>
      </pc:sldChg>
      <pc:sldChg chg="delSp modSp mod">
        <pc:chgData name="Elisabeth ALBERTINI Albertini" userId="a0b5d17a29092591" providerId="LiveId" clId="{636B53A9-6908-4E16-8AAD-DD91906B4C28}" dt="2024-08-24T12:07:57.135" v="149" actId="20577"/>
        <pc:sldMkLst>
          <pc:docMk/>
          <pc:sldMk cId="2148692374" sldId="260"/>
        </pc:sldMkLst>
        <pc:spChg chg="mod">
          <ac:chgData name="Elisabeth ALBERTINI Albertini" userId="a0b5d17a29092591" providerId="LiveId" clId="{636B53A9-6908-4E16-8AAD-DD91906B4C28}" dt="2024-08-24T12:07:57.135" v="149" actId="20577"/>
          <ac:spMkLst>
            <pc:docMk/>
            <pc:sldMk cId="2148692374" sldId="260"/>
            <ac:spMk id="10244" creationId="{00000000-0000-0000-0000-000000000000}"/>
          </ac:spMkLst>
        </pc:spChg>
        <pc:picChg chg="del">
          <ac:chgData name="Elisabeth ALBERTINI Albertini" userId="a0b5d17a29092591" providerId="LiveId" clId="{636B53A9-6908-4E16-8AAD-DD91906B4C28}" dt="2024-08-23T21:04:42.264" v="20" actId="478"/>
          <ac:picMkLst>
            <pc:docMk/>
            <pc:sldMk cId="2148692374" sldId="260"/>
            <ac:picMk id="2" creationId="{00000000-0000-0000-0000-000000000000}"/>
          </ac:picMkLst>
        </pc:picChg>
      </pc:sldChg>
      <pc:sldChg chg="del">
        <pc:chgData name="Elisabeth ALBERTINI Albertini" userId="a0b5d17a29092591" providerId="LiveId" clId="{636B53A9-6908-4E16-8AAD-DD91906B4C28}" dt="2024-08-23T21:04:57.251" v="37" actId="47"/>
        <pc:sldMkLst>
          <pc:docMk/>
          <pc:sldMk cId="2233775364" sldId="261"/>
        </pc:sldMkLst>
      </pc:sldChg>
      <pc:sldChg chg="del">
        <pc:chgData name="Elisabeth ALBERTINI Albertini" userId="a0b5d17a29092591" providerId="LiveId" clId="{636B53A9-6908-4E16-8AAD-DD91906B4C28}" dt="2024-08-23T21:05:24.830" v="38" actId="47"/>
        <pc:sldMkLst>
          <pc:docMk/>
          <pc:sldMk cId="2581710309" sldId="262"/>
        </pc:sldMkLst>
      </pc:sldChg>
      <pc:sldChg chg="modSp add mod">
        <pc:chgData name="Elisabeth ALBERTINI Albertini" userId="a0b5d17a29092591" providerId="LiveId" clId="{636B53A9-6908-4E16-8AAD-DD91906B4C28}" dt="2024-08-24T12:10:41.841" v="410" actId="20577"/>
        <pc:sldMkLst>
          <pc:docMk/>
          <pc:sldMk cId="3641909517" sldId="262"/>
        </pc:sldMkLst>
        <pc:spChg chg="mod">
          <ac:chgData name="Elisabeth ALBERTINI Albertini" userId="a0b5d17a29092591" providerId="LiveId" clId="{636B53A9-6908-4E16-8AAD-DD91906B4C28}" dt="2024-08-24T12:10:41.841" v="410" actId="20577"/>
          <ac:spMkLst>
            <pc:docMk/>
            <pc:sldMk cId="3641909517" sldId="262"/>
            <ac:spMk id="3" creationId="{36F828A1-F74E-5221-2384-CF41543CB560}"/>
          </ac:spMkLst>
        </pc:spChg>
        <pc:spChg chg="mod">
          <ac:chgData name="Elisabeth ALBERTINI Albertini" userId="a0b5d17a29092591" providerId="LiveId" clId="{636B53A9-6908-4E16-8AAD-DD91906B4C28}" dt="2024-08-24T12:09:07.859" v="225" actId="20577"/>
          <ac:spMkLst>
            <pc:docMk/>
            <pc:sldMk cId="3641909517" sldId="262"/>
            <ac:spMk id="6" creationId="{00000000-0000-0000-0000-000000000000}"/>
          </ac:spMkLst>
        </pc:spChg>
        <pc:spChg chg="mod">
          <ac:chgData name="Elisabeth ALBERTINI Albertini" userId="a0b5d17a29092591" providerId="LiveId" clId="{636B53A9-6908-4E16-8AAD-DD91906B4C28}" dt="2024-08-24T12:08:57.226" v="206" actId="790"/>
          <ac:spMkLst>
            <pc:docMk/>
            <pc:sldMk cId="3641909517" sldId="262"/>
            <ac:spMk id="10243" creationId="{00000000-0000-0000-0000-000000000000}"/>
          </ac:spMkLst>
        </pc:spChg>
      </pc:sldChg>
      <pc:sldChg chg="del">
        <pc:chgData name="Elisabeth ALBERTINI Albertini" userId="a0b5d17a29092591" providerId="LiveId" clId="{636B53A9-6908-4E16-8AAD-DD91906B4C28}" dt="2024-08-23T21:05:24.830" v="38" actId="47"/>
        <pc:sldMkLst>
          <pc:docMk/>
          <pc:sldMk cId="370608918" sldId="263"/>
        </pc:sldMkLst>
      </pc:sldChg>
      <pc:sldChg chg="del">
        <pc:chgData name="Elisabeth ALBERTINI Albertini" userId="a0b5d17a29092591" providerId="LiveId" clId="{636B53A9-6908-4E16-8AAD-DD91906B4C28}" dt="2024-08-23T21:05:28.166" v="39" actId="47"/>
        <pc:sldMkLst>
          <pc:docMk/>
          <pc:sldMk cId="2335844111" sldId="264"/>
        </pc:sldMkLst>
      </pc:sldChg>
      <pc:sldChg chg="del">
        <pc:chgData name="Elisabeth ALBERTINI Albertini" userId="a0b5d17a29092591" providerId="LiveId" clId="{636B53A9-6908-4E16-8AAD-DD91906B4C28}" dt="2024-08-24T12:16:06.348" v="501" actId="47"/>
        <pc:sldMkLst>
          <pc:docMk/>
          <pc:sldMk cId="2057145114" sldId="265"/>
        </pc:sldMkLst>
      </pc:sldChg>
      <pc:sldChg chg="del">
        <pc:chgData name="Elisabeth ALBERTINI Albertini" userId="a0b5d17a29092591" providerId="LiveId" clId="{636B53A9-6908-4E16-8AAD-DD91906B4C28}" dt="2024-08-23T21:05:32.263" v="40" actId="47"/>
        <pc:sldMkLst>
          <pc:docMk/>
          <pc:sldMk cId="3642968469" sldId="266"/>
        </pc:sldMkLst>
      </pc:sldChg>
      <pc:sldChg chg="del">
        <pc:chgData name="Elisabeth ALBERTINI Albertini" userId="a0b5d17a29092591" providerId="LiveId" clId="{636B53A9-6908-4E16-8AAD-DD91906B4C28}" dt="2024-08-24T13:12:59.158" v="1560" actId="47"/>
        <pc:sldMkLst>
          <pc:docMk/>
          <pc:sldMk cId="2039830473" sldId="267"/>
        </pc:sldMkLst>
      </pc:sldChg>
      <pc:sldChg chg="del">
        <pc:chgData name="Elisabeth ALBERTINI Albertini" userId="a0b5d17a29092591" providerId="LiveId" clId="{636B53A9-6908-4E16-8AAD-DD91906B4C28}" dt="2024-08-24T13:13:00.489" v="1561" actId="47"/>
        <pc:sldMkLst>
          <pc:docMk/>
          <pc:sldMk cId="3028739040" sldId="268"/>
        </pc:sldMkLst>
      </pc:sldChg>
      <pc:sldChg chg="del">
        <pc:chgData name="Elisabeth ALBERTINI Albertini" userId="a0b5d17a29092591" providerId="LiveId" clId="{636B53A9-6908-4E16-8AAD-DD91906B4C28}" dt="2024-08-24T13:13:04.114" v="1562" actId="47"/>
        <pc:sldMkLst>
          <pc:docMk/>
          <pc:sldMk cId="1852631730" sldId="269"/>
        </pc:sldMkLst>
      </pc:sldChg>
      <pc:sldChg chg="del">
        <pc:chgData name="Elisabeth ALBERTINI Albertini" userId="a0b5d17a29092591" providerId="LiveId" clId="{636B53A9-6908-4E16-8AAD-DD91906B4C28}" dt="2024-08-24T13:13:05.958" v="1563" actId="47"/>
        <pc:sldMkLst>
          <pc:docMk/>
          <pc:sldMk cId="4143609143" sldId="270"/>
        </pc:sldMkLst>
      </pc:sldChg>
      <pc:sldChg chg="del">
        <pc:chgData name="Elisabeth ALBERTINI Albertini" userId="a0b5d17a29092591" providerId="LiveId" clId="{636B53A9-6908-4E16-8AAD-DD91906B4C28}" dt="2024-08-24T13:13:09.460" v="1564" actId="47"/>
        <pc:sldMkLst>
          <pc:docMk/>
          <pc:sldMk cId="573709704" sldId="271"/>
        </pc:sldMkLst>
      </pc:sldChg>
      <pc:sldChg chg="del">
        <pc:chgData name="Elisabeth ALBERTINI Albertini" userId="a0b5d17a29092591" providerId="LiveId" clId="{636B53A9-6908-4E16-8AAD-DD91906B4C28}" dt="2024-08-23T21:05:59.054" v="41" actId="47"/>
        <pc:sldMkLst>
          <pc:docMk/>
          <pc:sldMk cId="2835458342" sldId="272"/>
        </pc:sldMkLst>
      </pc:sldChg>
      <pc:sldChg chg="del">
        <pc:chgData name="Elisabeth ALBERTINI Albertini" userId="a0b5d17a29092591" providerId="LiveId" clId="{636B53A9-6908-4E16-8AAD-DD91906B4C28}" dt="2024-08-23T21:06:01.774" v="42" actId="47"/>
        <pc:sldMkLst>
          <pc:docMk/>
          <pc:sldMk cId="794934369" sldId="273"/>
        </pc:sldMkLst>
      </pc:sldChg>
      <pc:sldChg chg="del">
        <pc:chgData name="Elisabeth ALBERTINI Albertini" userId="a0b5d17a29092591" providerId="LiveId" clId="{636B53A9-6908-4E16-8AAD-DD91906B4C28}" dt="2024-08-23T21:06:08.698" v="43" actId="47"/>
        <pc:sldMkLst>
          <pc:docMk/>
          <pc:sldMk cId="982506761" sldId="274"/>
        </pc:sldMkLst>
      </pc:sldChg>
      <pc:sldChg chg="del">
        <pc:chgData name="Elisabeth ALBERTINI Albertini" userId="a0b5d17a29092591" providerId="LiveId" clId="{636B53A9-6908-4E16-8AAD-DD91906B4C28}" dt="2024-08-23T21:06:11.886" v="44" actId="47"/>
        <pc:sldMkLst>
          <pc:docMk/>
          <pc:sldMk cId="2212192676" sldId="275"/>
        </pc:sldMkLst>
      </pc:sldChg>
      <pc:sldChg chg="del">
        <pc:chgData name="Elisabeth ALBERTINI Albertini" userId="a0b5d17a29092591" providerId="LiveId" clId="{636B53A9-6908-4E16-8AAD-DD91906B4C28}" dt="2024-08-24T13:13:12.906" v="1565" actId="47"/>
        <pc:sldMkLst>
          <pc:docMk/>
          <pc:sldMk cId="1404079724" sldId="276"/>
        </pc:sldMkLst>
      </pc:sldChg>
      <pc:sldChg chg="del">
        <pc:chgData name="Elisabeth ALBERTINI Albertini" userId="a0b5d17a29092591" providerId="LiveId" clId="{636B53A9-6908-4E16-8AAD-DD91906B4C28}" dt="2024-08-23T21:06:24.509" v="45" actId="47"/>
        <pc:sldMkLst>
          <pc:docMk/>
          <pc:sldMk cId="2897696793" sldId="277"/>
        </pc:sldMkLst>
      </pc:sldChg>
      <pc:sldChg chg="del">
        <pc:chgData name="Elisabeth ALBERTINI Albertini" userId="a0b5d17a29092591" providerId="LiveId" clId="{636B53A9-6908-4E16-8AAD-DD91906B4C28}" dt="2024-08-23T21:06:33.850" v="46" actId="47"/>
        <pc:sldMkLst>
          <pc:docMk/>
          <pc:sldMk cId="131370795" sldId="278"/>
        </pc:sldMkLst>
      </pc:sldChg>
      <pc:sldChg chg="del">
        <pc:chgData name="Elisabeth ALBERTINI Albertini" userId="a0b5d17a29092591" providerId="LiveId" clId="{636B53A9-6908-4E16-8AAD-DD91906B4C28}" dt="2024-08-24T13:13:15.680" v="1566" actId="47"/>
        <pc:sldMkLst>
          <pc:docMk/>
          <pc:sldMk cId="2034819268" sldId="279"/>
        </pc:sldMkLst>
      </pc:sldChg>
      <pc:sldChg chg="del">
        <pc:chgData name="Elisabeth ALBERTINI Albertini" userId="a0b5d17a29092591" providerId="LiveId" clId="{636B53A9-6908-4E16-8AAD-DD91906B4C28}" dt="2024-08-23T21:06:42.785" v="48" actId="47"/>
        <pc:sldMkLst>
          <pc:docMk/>
          <pc:sldMk cId="2765413368" sldId="280"/>
        </pc:sldMkLst>
      </pc:sldChg>
      <pc:sldChg chg="del">
        <pc:chgData name="Elisabeth ALBERTINI Albertini" userId="a0b5d17a29092591" providerId="LiveId" clId="{636B53A9-6908-4E16-8AAD-DD91906B4C28}" dt="2024-08-23T21:06:49.149" v="49" actId="47"/>
        <pc:sldMkLst>
          <pc:docMk/>
          <pc:sldMk cId="3560946089" sldId="281"/>
        </pc:sldMkLst>
      </pc:sldChg>
      <pc:sldChg chg="modSp del mod ord">
        <pc:chgData name="Elisabeth ALBERTINI Albertini" userId="a0b5d17a29092591" providerId="LiveId" clId="{636B53A9-6908-4E16-8AAD-DD91906B4C28}" dt="2024-08-24T12:28:07.450" v="605" actId="47"/>
        <pc:sldMkLst>
          <pc:docMk/>
          <pc:sldMk cId="3156509049" sldId="282"/>
        </pc:sldMkLst>
        <pc:spChg chg="mod">
          <ac:chgData name="Elisabeth ALBERTINI Albertini" userId="a0b5d17a29092591" providerId="LiveId" clId="{636B53A9-6908-4E16-8AAD-DD91906B4C28}" dt="2024-08-24T12:17:07.935" v="503" actId="20577"/>
          <ac:spMkLst>
            <pc:docMk/>
            <pc:sldMk cId="3156509049" sldId="282"/>
            <ac:spMk id="10244" creationId="{00000000-0000-0000-0000-000000000000}"/>
          </ac:spMkLst>
        </pc:spChg>
      </pc:sldChg>
      <pc:sldChg chg="del ord">
        <pc:chgData name="Elisabeth ALBERTINI Albertini" userId="a0b5d17a29092591" providerId="LiveId" clId="{636B53A9-6908-4E16-8AAD-DD91906B4C28}" dt="2024-08-24T13:08:06.172" v="1474" actId="47"/>
        <pc:sldMkLst>
          <pc:docMk/>
          <pc:sldMk cId="3313818108" sldId="283"/>
        </pc:sldMkLst>
      </pc:sldChg>
      <pc:sldChg chg="del ord">
        <pc:chgData name="Elisabeth ALBERTINI Albertini" userId="a0b5d17a29092591" providerId="LiveId" clId="{636B53A9-6908-4E16-8AAD-DD91906B4C28}" dt="2024-08-24T13:08:09.437" v="1475" actId="47"/>
        <pc:sldMkLst>
          <pc:docMk/>
          <pc:sldMk cId="3144089985" sldId="284"/>
        </pc:sldMkLst>
      </pc:sldChg>
      <pc:sldChg chg="del ord">
        <pc:chgData name="Elisabeth ALBERTINI Albertini" userId="a0b5d17a29092591" providerId="LiveId" clId="{636B53A9-6908-4E16-8AAD-DD91906B4C28}" dt="2024-08-24T13:12:29.555" v="1559" actId="47"/>
        <pc:sldMkLst>
          <pc:docMk/>
          <pc:sldMk cId="3704092976" sldId="285"/>
        </pc:sldMkLst>
      </pc:sldChg>
      <pc:sldChg chg="modSp mod ord">
        <pc:chgData name="Elisabeth ALBERTINI Albertini" userId="a0b5d17a29092591" providerId="LiveId" clId="{636B53A9-6908-4E16-8AAD-DD91906B4C28}" dt="2024-08-24T13:14:05.854" v="1592" actId="20577"/>
        <pc:sldMkLst>
          <pc:docMk/>
          <pc:sldMk cId="2312433760" sldId="286"/>
        </pc:sldMkLst>
        <pc:spChg chg="mod">
          <ac:chgData name="Elisabeth ALBERTINI Albertini" userId="a0b5d17a29092591" providerId="LiveId" clId="{636B53A9-6908-4E16-8AAD-DD91906B4C28}" dt="2024-08-24T13:14:05.854" v="1592" actId="20577"/>
          <ac:spMkLst>
            <pc:docMk/>
            <pc:sldMk cId="2312433760" sldId="286"/>
            <ac:spMk id="10243" creationId="{00000000-0000-0000-0000-000000000000}"/>
          </ac:spMkLst>
        </pc:spChg>
      </pc:sldChg>
      <pc:sldChg chg="addSp delSp modSp add mod">
        <pc:chgData name="Elisabeth ALBERTINI Albertini" userId="a0b5d17a29092591" providerId="LiveId" clId="{636B53A9-6908-4E16-8AAD-DD91906B4C28}" dt="2024-08-24T12:15:39.423" v="500" actId="14100"/>
        <pc:sldMkLst>
          <pc:docMk/>
          <pc:sldMk cId="366079710" sldId="287"/>
        </pc:sldMkLst>
        <pc:spChg chg="del">
          <ac:chgData name="Elisabeth ALBERTINI Albertini" userId="a0b5d17a29092591" providerId="LiveId" clId="{636B53A9-6908-4E16-8AAD-DD91906B4C28}" dt="2024-08-24T12:11:59.519" v="466" actId="478"/>
          <ac:spMkLst>
            <pc:docMk/>
            <pc:sldMk cId="366079710" sldId="287"/>
            <ac:spMk id="2" creationId="{00000000-0000-0000-0000-000000000000}"/>
          </ac:spMkLst>
        </pc:spChg>
        <pc:spChg chg="del">
          <ac:chgData name="Elisabeth ALBERTINI Albertini" userId="a0b5d17a29092591" providerId="LiveId" clId="{636B53A9-6908-4E16-8AAD-DD91906B4C28}" dt="2024-08-24T12:11:59.519" v="466" actId="478"/>
          <ac:spMkLst>
            <pc:docMk/>
            <pc:sldMk cId="366079710" sldId="287"/>
            <ac:spMk id="5" creationId="{00000000-0000-0000-0000-000000000000}"/>
          </ac:spMkLst>
        </pc:spChg>
        <pc:spChg chg="del">
          <ac:chgData name="Elisabeth ALBERTINI Albertini" userId="a0b5d17a29092591" providerId="LiveId" clId="{636B53A9-6908-4E16-8AAD-DD91906B4C28}" dt="2024-08-24T12:11:59.519" v="466" actId="478"/>
          <ac:spMkLst>
            <pc:docMk/>
            <pc:sldMk cId="366079710" sldId="287"/>
            <ac:spMk id="6" creationId="{00000000-0000-0000-0000-000000000000}"/>
          </ac:spMkLst>
        </pc:spChg>
        <pc:spChg chg="del">
          <ac:chgData name="Elisabeth ALBERTINI Albertini" userId="a0b5d17a29092591" providerId="LiveId" clId="{636B53A9-6908-4E16-8AAD-DD91906B4C28}" dt="2024-08-24T12:11:59.519" v="466" actId="478"/>
          <ac:spMkLst>
            <pc:docMk/>
            <pc:sldMk cId="366079710" sldId="287"/>
            <ac:spMk id="7" creationId="{00000000-0000-0000-0000-000000000000}"/>
          </ac:spMkLst>
        </pc:spChg>
        <pc:spChg chg="del">
          <ac:chgData name="Elisabeth ALBERTINI Albertini" userId="a0b5d17a29092591" providerId="LiveId" clId="{636B53A9-6908-4E16-8AAD-DD91906B4C28}" dt="2024-08-24T12:11:59.519" v="466" actId="478"/>
          <ac:spMkLst>
            <pc:docMk/>
            <pc:sldMk cId="366079710" sldId="287"/>
            <ac:spMk id="8" creationId="{00000000-0000-0000-0000-000000000000}"/>
          </ac:spMkLst>
        </pc:spChg>
        <pc:spChg chg="del">
          <ac:chgData name="Elisabeth ALBERTINI Albertini" userId="a0b5d17a29092591" providerId="LiveId" clId="{636B53A9-6908-4E16-8AAD-DD91906B4C28}" dt="2024-08-24T12:11:59.519" v="466" actId="478"/>
          <ac:spMkLst>
            <pc:docMk/>
            <pc:sldMk cId="366079710" sldId="287"/>
            <ac:spMk id="9" creationId="{00000000-0000-0000-0000-000000000000}"/>
          </ac:spMkLst>
        </pc:spChg>
        <pc:spChg chg="del">
          <ac:chgData name="Elisabeth ALBERTINI Albertini" userId="a0b5d17a29092591" providerId="LiveId" clId="{636B53A9-6908-4E16-8AAD-DD91906B4C28}" dt="2024-08-24T12:11:59.519" v="466" actId="478"/>
          <ac:spMkLst>
            <pc:docMk/>
            <pc:sldMk cId="366079710" sldId="287"/>
            <ac:spMk id="10" creationId="{00000000-0000-0000-0000-000000000000}"/>
          </ac:spMkLst>
        </pc:spChg>
        <pc:spChg chg="del">
          <ac:chgData name="Elisabeth ALBERTINI Albertini" userId="a0b5d17a29092591" providerId="LiveId" clId="{636B53A9-6908-4E16-8AAD-DD91906B4C28}" dt="2024-08-24T12:11:59.519" v="466" actId="478"/>
          <ac:spMkLst>
            <pc:docMk/>
            <pc:sldMk cId="366079710" sldId="287"/>
            <ac:spMk id="11" creationId="{00000000-0000-0000-0000-000000000000}"/>
          </ac:spMkLst>
        </pc:spChg>
        <pc:spChg chg="add mod">
          <ac:chgData name="Elisabeth ALBERTINI Albertini" userId="a0b5d17a29092591" providerId="LiveId" clId="{636B53A9-6908-4E16-8AAD-DD91906B4C28}" dt="2024-08-24T12:15:39.423" v="500" actId="14100"/>
          <ac:spMkLst>
            <pc:docMk/>
            <pc:sldMk cId="366079710" sldId="287"/>
            <ac:spMk id="16" creationId="{3FEC4009-FD2B-C286-160B-D38718F6714F}"/>
          </ac:spMkLst>
        </pc:spChg>
        <pc:spChg chg="add del mod">
          <ac:chgData name="Elisabeth ALBERTINI Albertini" userId="a0b5d17a29092591" providerId="LiveId" clId="{636B53A9-6908-4E16-8AAD-DD91906B4C28}" dt="2024-08-24T12:15:32.968" v="498" actId="478"/>
          <ac:spMkLst>
            <pc:docMk/>
            <pc:sldMk cId="366079710" sldId="287"/>
            <ac:spMk id="17" creationId="{0A6F464D-CC07-73C9-DD45-0A047CFB213F}"/>
          </ac:spMkLst>
        </pc:spChg>
        <pc:spChg chg="mod">
          <ac:chgData name="Elisabeth ALBERTINI Albertini" userId="a0b5d17a29092591" providerId="LiveId" clId="{636B53A9-6908-4E16-8AAD-DD91906B4C28}" dt="2024-08-24T12:11:50.670" v="465" actId="20577"/>
          <ac:spMkLst>
            <pc:docMk/>
            <pc:sldMk cId="366079710" sldId="287"/>
            <ac:spMk id="18433" creationId="{00000000-0000-0000-0000-000000000000}"/>
          </ac:spMkLst>
        </pc:spChg>
        <pc:spChg chg="del">
          <ac:chgData name="Elisabeth ALBERTINI Albertini" userId="a0b5d17a29092591" providerId="LiveId" clId="{636B53A9-6908-4E16-8AAD-DD91906B4C28}" dt="2024-08-24T12:12:03.501" v="467" actId="478"/>
          <ac:spMkLst>
            <pc:docMk/>
            <pc:sldMk cId="366079710" sldId="287"/>
            <ac:spMk id="18434" creationId="{00000000-0000-0000-0000-000000000000}"/>
          </ac:spMkLst>
        </pc:spChg>
        <pc:picChg chg="add mod">
          <ac:chgData name="Elisabeth ALBERTINI Albertini" userId="a0b5d17a29092591" providerId="LiveId" clId="{636B53A9-6908-4E16-8AAD-DD91906B4C28}" dt="2024-08-24T12:14:55.533" v="481" actId="1076"/>
          <ac:picMkLst>
            <pc:docMk/>
            <pc:sldMk cId="366079710" sldId="287"/>
            <ac:picMk id="12" creationId="{D0DD8E24-0A4A-928B-5738-8C0D9CD0607D}"/>
          </ac:picMkLst>
        </pc:picChg>
        <pc:picChg chg="add mod">
          <ac:chgData name="Elisabeth ALBERTINI Albertini" userId="a0b5d17a29092591" providerId="LiveId" clId="{636B53A9-6908-4E16-8AAD-DD91906B4C28}" dt="2024-08-24T12:14:33.591" v="479" actId="1076"/>
          <ac:picMkLst>
            <pc:docMk/>
            <pc:sldMk cId="366079710" sldId="287"/>
            <ac:picMk id="15" creationId="{6F339964-0E24-D243-EDAA-B096F66F2F0F}"/>
          </ac:picMkLst>
        </pc:picChg>
        <pc:cxnChg chg="del">
          <ac:chgData name="Elisabeth ALBERTINI Albertini" userId="a0b5d17a29092591" providerId="LiveId" clId="{636B53A9-6908-4E16-8AAD-DD91906B4C28}" dt="2024-08-24T12:11:59.519" v="466" actId="478"/>
          <ac:cxnSpMkLst>
            <pc:docMk/>
            <pc:sldMk cId="366079710" sldId="287"/>
            <ac:cxnSpMk id="4" creationId="{00000000-0000-0000-0000-000000000000}"/>
          </ac:cxnSpMkLst>
        </pc:cxnChg>
        <pc:cxnChg chg="del mod">
          <ac:chgData name="Elisabeth ALBERTINI Albertini" userId="a0b5d17a29092591" providerId="LiveId" clId="{636B53A9-6908-4E16-8AAD-DD91906B4C28}" dt="2024-08-24T12:11:59.519" v="466" actId="478"/>
          <ac:cxnSpMkLst>
            <pc:docMk/>
            <pc:sldMk cId="366079710" sldId="287"/>
            <ac:cxnSpMk id="13" creationId="{00000000-0000-0000-0000-000000000000}"/>
          </ac:cxnSpMkLst>
        </pc:cxnChg>
        <pc:cxnChg chg="del">
          <ac:chgData name="Elisabeth ALBERTINI Albertini" userId="a0b5d17a29092591" providerId="LiveId" clId="{636B53A9-6908-4E16-8AAD-DD91906B4C28}" dt="2024-08-24T12:11:59.519" v="466" actId="478"/>
          <ac:cxnSpMkLst>
            <pc:docMk/>
            <pc:sldMk cId="366079710" sldId="287"/>
            <ac:cxnSpMk id="18" creationId="{00000000-0000-0000-0000-000000000000}"/>
          </ac:cxnSpMkLst>
        </pc:cxnChg>
        <pc:cxnChg chg="del">
          <ac:chgData name="Elisabeth ALBERTINI Albertini" userId="a0b5d17a29092591" providerId="LiveId" clId="{636B53A9-6908-4E16-8AAD-DD91906B4C28}" dt="2024-08-24T12:11:59.519" v="466" actId="478"/>
          <ac:cxnSpMkLst>
            <pc:docMk/>
            <pc:sldMk cId="366079710" sldId="287"/>
            <ac:cxnSpMk id="19" creationId="{00000000-0000-0000-0000-000000000000}"/>
          </ac:cxnSpMkLst>
        </pc:cxnChg>
        <pc:cxnChg chg="del">
          <ac:chgData name="Elisabeth ALBERTINI Albertini" userId="a0b5d17a29092591" providerId="LiveId" clId="{636B53A9-6908-4E16-8AAD-DD91906B4C28}" dt="2024-08-24T12:11:59.519" v="466" actId="478"/>
          <ac:cxnSpMkLst>
            <pc:docMk/>
            <pc:sldMk cId="366079710" sldId="287"/>
            <ac:cxnSpMk id="20" creationId="{00000000-0000-0000-0000-000000000000}"/>
          </ac:cxnSpMkLst>
        </pc:cxnChg>
        <pc:cxnChg chg="del">
          <ac:chgData name="Elisabeth ALBERTINI Albertini" userId="a0b5d17a29092591" providerId="LiveId" clId="{636B53A9-6908-4E16-8AAD-DD91906B4C28}" dt="2024-08-24T12:11:59.519" v="466" actId="478"/>
          <ac:cxnSpMkLst>
            <pc:docMk/>
            <pc:sldMk cId="366079710" sldId="287"/>
            <ac:cxnSpMk id="21" creationId="{00000000-0000-0000-0000-000000000000}"/>
          </ac:cxnSpMkLst>
        </pc:cxnChg>
        <pc:cxnChg chg="del mod">
          <ac:chgData name="Elisabeth ALBERTINI Albertini" userId="a0b5d17a29092591" providerId="LiveId" clId="{636B53A9-6908-4E16-8AAD-DD91906B4C28}" dt="2024-08-24T12:11:59.519" v="466" actId="478"/>
          <ac:cxnSpMkLst>
            <pc:docMk/>
            <pc:sldMk cId="366079710" sldId="287"/>
            <ac:cxnSpMk id="23" creationId="{00000000-0000-0000-0000-000000000000}"/>
          </ac:cxnSpMkLst>
        </pc:cxnChg>
        <pc:cxnChg chg="del">
          <ac:chgData name="Elisabeth ALBERTINI Albertini" userId="a0b5d17a29092591" providerId="LiveId" clId="{636B53A9-6908-4E16-8AAD-DD91906B4C28}" dt="2024-08-24T12:11:59.519" v="466" actId="478"/>
          <ac:cxnSpMkLst>
            <pc:docMk/>
            <pc:sldMk cId="366079710" sldId="287"/>
            <ac:cxnSpMk id="30" creationId="{00000000-0000-0000-0000-000000000000}"/>
          </ac:cxnSpMkLst>
        </pc:cxnChg>
        <pc:cxnChg chg="del">
          <ac:chgData name="Elisabeth ALBERTINI Albertini" userId="a0b5d17a29092591" providerId="LiveId" clId="{636B53A9-6908-4E16-8AAD-DD91906B4C28}" dt="2024-08-24T12:11:59.519" v="466" actId="478"/>
          <ac:cxnSpMkLst>
            <pc:docMk/>
            <pc:sldMk cId="366079710" sldId="287"/>
            <ac:cxnSpMk id="31" creationId="{00000000-0000-0000-0000-000000000000}"/>
          </ac:cxnSpMkLst>
        </pc:cxnChg>
      </pc:sldChg>
      <pc:sldChg chg="del">
        <pc:chgData name="Elisabeth ALBERTINI Albertini" userId="a0b5d17a29092591" providerId="LiveId" clId="{636B53A9-6908-4E16-8AAD-DD91906B4C28}" dt="2024-08-23T21:05:24.830" v="38" actId="47"/>
        <pc:sldMkLst>
          <pc:docMk/>
          <pc:sldMk cId="2847915551" sldId="288"/>
        </pc:sldMkLst>
      </pc:sldChg>
      <pc:sldChg chg="del">
        <pc:chgData name="Elisabeth ALBERTINI Albertini" userId="a0b5d17a29092591" providerId="LiveId" clId="{636B53A9-6908-4E16-8AAD-DD91906B4C28}" dt="2024-08-23T21:06:36.428" v="47" actId="47"/>
        <pc:sldMkLst>
          <pc:docMk/>
          <pc:sldMk cId="1866132607" sldId="290"/>
        </pc:sldMkLst>
      </pc:sldChg>
      <pc:sldChg chg="modSp add mod">
        <pc:chgData name="Elisabeth ALBERTINI Albertini" userId="a0b5d17a29092591" providerId="LiveId" clId="{636B53A9-6908-4E16-8AAD-DD91906B4C28}" dt="2024-08-24T12:23:57.254" v="558" actId="790"/>
        <pc:sldMkLst>
          <pc:docMk/>
          <pc:sldMk cId="4044791465" sldId="291"/>
        </pc:sldMkLst>
        <pc:spChg chg="mod">
          <ac:chgData name="Elisabeth ALBERTINI Albertini" userId="a0b5d17a29092591" providerId="LiveId" clId="{636B53A9-6908-4E16-8AAD-DD91906B4C28}" dt="2024-08-24T12:20:36.906" v="552" actId="113"/>
          <ac:spMkLst>
            <pc:docMk/>
            <pc:sldMk cId="4044791465" sldId="291"/>
            <ac:spMk id="9" creationId="{1AF49009-70E4-4A49-9002-677C04CBF8DE}"/>
          </ac:spMkLst>
        </pc:spChg>
        <pc:spChg chg="mod">
          <ac:chgData name="Elisabeth ALBERTINI Albertini" userId="a0b5d17a29092591" providerId="LiveId" clId="{636B53A9-6908-4E16-8AAD-DD91906B4C28}" dt="2024-08-24T12:23:57.254" v="558" actId="790"/>
          <ac:spMkLst>
            <pc:docMk/>
            <pc:sldMk cId="4044791465" sldId="291"/>
            <ac:spMk id="10243" creationId="{00000000-0000-0000-0000-000000000000}"/>
          </ac:spMkLst>
        </pc:spChg>
      </pc:sldChg>
      <pc:sldChg chg="modSp add mod">
        <pc:chgData name="Elisabeth ALBERTINI Albertini" userId="a0b5d17a29092591" providerId="LiveId" clId="{636B53A9-6908-4E16-8AAD-DD91906B4C28}" dt="2024-08-24T12:27:57.707" v="604" actId="255"/>
        <pc:sldMkLst>
          <pc:docMk/>
          <pc:sldMk cId="2388283484" sldId="296"/>
        </pc:sldMkLst>
        <pc:spChg chg="mod">
          <ac:chgData name="Elisabeth ALBERTINI Albertini" userId="a0b5d17a29092591" providerId="LiveId" clId="{636B53A9-6908-4E16-8AAD-DD91906B4C28}" dt="2024-08-24T12:27:57.707" v="604" actId="255"/>
          <ac:spMkLst>
            <pc:docMk/>
            <pc:sldMk cId="2388283484" sldId="296"/>
            <ac:spMk id="9" creationId="{1AF49009-70E4-4A49-9002-677C04CBF8DE}"/>
          </ac:spMkLst>
        </pc:spChg>
        <pc:spChg chg="mod">
          <ac:chgData name="Elisabeth ALBERTINI Albertini" userId="a0b5d17a29092591" providerId="LiveId" clId="{636B53A9-6908-4E16-8AAD-DD91906B4C28}" dt="2024-08-24T12:21:20.961" v="557" actId="20577"/>
          <ac:spMkLst>
            <pc:docMk/>
            <pc:sldMk cId="2388283484" sldId="296"/>
            <ac:spMk id="10243" creationId="{00000000-0000-0000-0000-000000000000}"/>
          </ac:spMkLst>
        </pc:spChg>
      </pc:sldChg>
      <pc:sldChg chg="modSp add mod">
        <pc:chgData name="Elisabeth ALBERTINI Albertini" userId="a0b5d17a29092591" providerId="LiveId" clId="{636B53A9-6908-4E16-8AAD-DD91906B4C28}" dt="2024-08-24T12:32:56.293" v="652" actId="113"/>
        <pc:sldMkLst>
          <pc:docMk/>
          <pc:sldMk cId="1474744904" sldId="297"/>
        </pc:sldMkLst>
        <pc:spChg chg="mod">
          <ac:chgData name="Elisabeth ALBERTINI Albertini" userId="a0b5d17a29092591" providerId="LiveId" clId="{636B53A9-6908-4E16-8AAD-DD91906B4C28}" dt="2024-08-24T12:32:56.293" v="652" actId="113"/>
          <ac:spMkLst>
            <pc:docMk/>
            <pc:sldMk cId="1474744904" sldId="297"/>
            <ac:spMk id="5" creationId="{7DF3BA8A-F5BD-4900-BF4F-7EF37FA23913}"/>
          </ac:spMkLst>
        </pc:spChg>
        <pc:spChg chg="mod">
          <ac:chgData name="Elisabeth ALBERTINI Albertini" userId="a0b5d17a29092591" providerId="LiveId" clId="{636B53A9-6908-4E16-8AAD-DD91906B4C28}" dt="2024-08-24T12:31:23.054" v="637" actId="790"/>
          <ac:spMkLst>
            <pc:docMk/>
            <pc:sldMk cId="1474744904" sldId="297"/>
            <ac:spMk id="10243" creationId="{00000000-0000-0000-0000-000000000000}"/>
          </ac:spMkLst>
        </pc:spChg>
      </pc:sldChg>
      <pc:sldChg chg="modSp add mod">
        <pc:chgData name="Elisabeth ALBERTINI Albertini" userId="a0b5d17a29092591" providerId="LiveId" clId="{636B53A9-6908-4E16-8AAD-DD91906B4C28}" dt="2024-08-24T13:07:59.435" v="1473" actId="20577"/>
        <pc:sldMkLst>
          <pc:docMk/>
          <pc:sldMk cId="2582020510" sldId="298"/>
        </pc:sldMkLst>
        <pc:spChg chg="mod">
          <ac:chgData name="Elisabeth ALBERTINI Albertini" userId="a0b5d17a29092591" providerId="LiveId" clId="{636B53A9-6908-4E16-8AAD-DD91906B4C28}" dt="2024-08-24T13:07:59.435" v="1473" actId="20577"/>
          <ac:spMkLst>
            <pc:docMk/>
            <pc:sldMk cId="2582020510" sldId="298"/>
            <ac:spMk id="10243" creationId="{00000000-0000-0000-0000-000000000000}"/>
          </ac:spMkLst>
        </pc:spChg>
      </pc:sldChg>
      <pc:sldChg chg="addSp delSp modSp add mod">
        <pc:chgData name="Elisabeth ALBERTINI Albertini" userId="a0b5d17a29092591" providerId="LiveId" clId="{636B53A9-6908-4E16-8AAD-DD91906B4C28}" dt="2024-08-24T13:12:16.869" v="1558" actId="20577"/>
        <pc:sldMkLst>
          <pc:docMk/>
          <pc:sldMk cId="1020570345" sldId="299"/>
        </pc:sldMkLst>
        <pc:spChg chg="mod">
          <ac:chgData name="Elisabeth ALBERTINI Albertini" userId="a0b5d17a29092591" providerId="LiveId" clId="{636B53A9-6908-4E16-8AAD-DD91906B4C28}" dt="2024-08-24T13:09:12.364" v="1502" actId="20577"/>
          <ac:spMkLst>
            <pc:docMk/>
            <pc:sldMk cId="1020570345" sldId="299"/>
            <ac:spMk id="3" creationId="{C100CB55-7A45-B945-FB27-EACF0E19B7B8}"/>
          </ac:spMkLst>
        </pc:spChg>
        <pc:spChg chg="mod">
          <ac:chgData name="Elisabeth ALBERTINI Albertini" userId="a0b5d17a29092591" providerId="LiveId" clId="{636B53A9-6908-4E16-8AAD-DD91906B4C28}" dt="2024-08-24T13:09:22.478" v="1528" actId="20577"/>
          <ac:spMkLst>
            <pc:docMk/>
            <pc:sldMk cId="1020570345" sldId="299"/>
            <ac:spMk id="5" creationId="{7DF3BA8A-F5BD-4900-BF4F-7EF37FA23913}"/>
          </ac:spMkLst>
        </pc:spChg>
        <pc:spChg chg="mod">
          <ac:chgData name="Elisabeth ALBERTINI Albertini" userId="a0b5d17a29092591" providerId="LiveId" clId="{636B53A9-6908-4E16-8AAD-DD91906B4C28}" dt="2024-08-24T13:09:32.104" v="1544" actId="20577"/>
          <ac:spMkLst>
            <pc:docMk/>
            <pc:sldMk cId="1020570345" sldId="299"/>
            <ac:spMk id="12" creationId="{C27EBF4B-49E0-43A6-918D-D7551E14E9AB}"/>
          </ac:spMkLst>
        </pc:spChg>
        <pc:spChg chg="mod">
          <ac:chgData name="Elisabeth ALBERTINI Albertini" userId="a0b5d17a29092591" providerId="LiveId" clId="{636B53A9-6908-4E16-8AAD-DD91906B4C28}" dt="2024-08-24T13:09:39.048" v="1550" actId="20577"/>
          <ac:spMkLst>
            <pc:docMk/>
            <pc:sldMk cId="1020570345" sldId="299"/>
            <ac:spMk id="14" creationId="{3FD2B3CD-F171-4705-9813-4C84AA21B9D1}"/>
          </ac:spMkLst>
        </pc:spChg>
        <pc:spChg chg="mod">
          <ac:chgData name="Elisabeth ALBERTINI Albertini" userId="a0b5d17a29092591" providerId="LiveId" clId="{636B53A9-6908-4E16-8AAD-DD91906B4C28}" dt="2024-08-24T13:12:16.869" v="1558" actId="20577"/>
          <ac:spMkLst>
            <pc:docMk/>
            <pc:sldMk cId="1020570345" sldId="299"/>
            <ac:spMk id="18" creationId="{C75FE018-3F1A-4357-A590-6C45E5CA7466}"/>
          </ac:spMkLst>
        </pc:spChg>
        <pc:picChg chg="del">
          <ac:chgData name="Elisabeth ALBERTINI Albertini" userId="a0b5d17a29092591" providerId="LiveId" clId="{636B53A9-6908-4E16-8AAD-DD91906B4C28}" dt="2024-08-24T13:12:03.488" v="1551" actId="478"/>
          <ac:picMkLst>
            <pc:docMk/>
            <pc:sldMk cId="1020570345" sldId="299"/>
            <ac:picMk id="8" creationId="{38B97295-84C0-126D-6861-646E7B6C6E1D}"/>
          </ac:picMkLst>
        </pc:picChg>
        <pc:picChg chg="add mod">
          <ac:chgData name="Elisabeth ALBERTINI Albertini" userId="a0b5d17a29092591" providerId="LiveId" clId="{636B53A9-6908-4E16-8AAD-DD91906B4C28}" dt="2024-08-24T13:12:13.155" v="1556" actId="1038"/>
          <ac:picMkLst>
            <pc:docMk/>
            <pc:sldMk cId="1020570345" sldId="299"/>
            <ac:picMk id="13" creationId="{3EECEF2E-2D18-56B1-E195-85CE1CB85ED2}"/>
          </ac:picMkLst>
        </pc:picChg>
      </pc:sldChg>
      <pc:sldChg chg="addSp delSp modSp add mod">
        <pc:chgData name="Elisabeth ALBERTINI Albertini" userId="a0b5d17a29092591" providerId="LiveId" clId="{636B53A9-6908-4E16-8AAD-DD91906B4C28}" dt="2024-08-24T19:10:20.880" v="1772" actId="1076"/>
        <pc:sldMkLst>
          <pc:docMk/>
          <pc:sldMk cId="1865775340" sldId="301"/>
        </pc:sldMkLst>
        <pc:spChg chg="mod">
          <ac:chgData name="Elisabeth ALBERTINI Albertini" userId="a0b5d17a29092591" providerId="LiveId" clId="{636B53A9-6908-4E16-8AAD-DD91906B4C28}" dt="2024-08-24T19:03:02.473" v="1757" actId="13926"/>
          <ac:spMkLst>
            <pc:docMk/>
            <pc:sldMk cId="1865775340" sldId="301"/>
            <ac:spMk id="5" creationId="{7DF3BA8A-F5BD-4900-BF4F-7EF37FA23913}"/>
          </ac:spMkLst>
        </pc:spChg>
        <pc:spChg chg="mod">
          <ac:chgData name="Elisabeth ALBERTINI Albertini" userId="a0b5d17a29092591" providerId="LiveId" clId="{636B53A9-6908-4E16-8AAD-DD91906B4C28}" dt="2024-08-24T19:10:18.752" v="1771" actId="1076"/>
          <ac:spMkLst>
            <pc:docMk/>
            <pc:sldMk cId="1865775340" sldId="301"/>
            <ac:spMk id="6" creationId="{00736191-15A4-9384-6427-39158C40EF61}"/>
          </ac:spMkLst>
        </pc:spChg>
        <pc:spChg chg="mod">
          <ac:chgData name="Elisabeth ALBERTINI Albertini" userId="a0b5d17a29092591" providerId="LiveId" clId="{636B53A9-6908-4E16-8AAD-DD91906B4C28}" dt="2024-08-24T19:02:09.899" v="1752" actId="790"/>
          <ac:spMkLst>
            <pc:docMk/>
            <pc:sldMk cId="1865775340" sldId="301"/>
            <ac:spMk id="10243" creationId="{00000000-0000-0000-0000-000000000000}"/>
          </ac:spMkLst>
        </pc:spChg>
        <pc:picChg chg="del">
          <ac:chgData name="Elisabeth ALBERTINI Albertini" userId="a0b5d17a29092591" providerId="LiveId" clId="{636B53A9-6908-4E16-8AAD-DD91906B4C28}" dt="2024-08-24T19:08:19.353" v="1759" actId="478"/>
          <ac:picMkLst>
            <pc:docMk/>
            <pc:sldMk cId="1865775340" sldId="301"/>
            <ac:picMk id="4" creationId="{B49A7EC4-95D0-5DFA-49A4-9754CE7CBC3D}"/>
          </ac:picMkLst>
        </pc:picChg>
        <pc:picChg chg="add mod">
          <ac:chgData name="Elisabeth ALBERTINI Albertini" userId="a0b5d17a29092591" providerId="LiveId" clId="{636B53A9-6908-4E16-8AAD-DD91906B4C28}" dt="2024-08-24T19:10:11.067" v="1769" actId="1037"/>
          <ac:picMkLst>
            <pc:docMk/>
            <pc:sldMk cId="1865775340" sldId="301"/>
            <ac:picMk id="7" creationId="{5563E902-951B-18A5-4E81-DE6A836CBF32}"/>
          </ac:picMkLst>
        </pc:picChg>
        <pc:picChg chg="add mod">
          <ac:chgData name="Elisabeth ALBERTINI Albertini" userId="a0b5d17a29092591" providerId="LiveId" clId="{636B53A9-6908-4E16-8AAD-DD91906B4C28}" dt="2024-08-24T19:10:20.880" v="1772" actId="1076"/>
          <ac:picMkLst>
            <pc:docMk/>
            <pc:sldMk cId="1865775340" sldId="301"/>
            <ac:picMk id="10" creationId="{D54DE349-23F2-97DC-5DCF-DA92BBC07865}"/>
          </ac:picMkLst>
        </pc:picChg>
      </pc:sldChg>
      <pc:sldChg chg="modSp add mod">
        <pc:chgData name="Elisabeth ALBERTINI Albertini" userId="a0b5d17a29092591" providerId="LiveId" clId="{636B53A9-6908-4E16-8AAD-DD91906B4C28}" dt="2024-08-24T19:26:35.124" v="2135" actId="20577"/>
        <pc:sldMkLst>
          <pc:docMk/>
          <pc:sldMk cId="3035147577" sldId="302"/>
        </pc:sldMkLst>
        <pc:spChg chg="mod">
          <ac:chgData name="Elisabeth ALBERTINI Albertini" userId="a0b5d17a29092591" providerId="LiveId" clId="{636B53A9-6908-4E16-8AAD-DD91906B4C28}" dt="2024-08-24T19:26:35.124" v="2135" actId="20577"/>
          <ac:spMkLst>
            <pc:docMk/>
            <pc:sldMk cId="3035147577" sldId="302"/>
            <ac:spMk id="5" creationId="{7DF3BA8A-F5BD-4900-BF4F-7EF37FA23913}"/>
          </ac:spMkLst>
        </pc:spChg>
      </pc:sldChg>
      <pc:sldChg chg="addSp delSp add mod">
        <pc:chgData name="Elisabeth ALBERTINI Albertini" userId="a0b5d17a29092591" providerId="LiveId" clId="{636B53A9-6908-4E16-8AAD-DD91906B4C28}" dt="2024-08-24T20:07:31.453" v="3182" actId="22"/>
        <pc:sldMkLst>
          <pc:docMk/>
          <pc:sldMk cId="3960044322" sldId="304"/>
        </pc:sldMkLst>
        <pc:picChg chg="add">
          <ac:chgData name="Elisabeth ALBERTINI Albertini" userId="a0b5d17a29092591" providerId="LiveId" clId="{636B53A9-6908-4E16-8AAD-DD91906B4C28}" dt="2024-08-24T20:07:31.453" v="3182" actId="22"/>
          <ac:picMkLst>
            <pc:docMk/>
            <pc:sldMk cId="3960044322" sldId="304"/>
            <ac:picMk id="4" creationId="{3D04C13F-F6D1-E2F4-5EDC-299ADE63F608}"/>
          </ac:picMkLst>
        </pc:picChg>
        <pc:picChg chg="del">
          <ac:chgData name="Elisabeth ALBERTINI Albertini" userId="a0b5d17a29092591" providerId="LiveId" clId="{636B53A9-6908-4E16-8AAD-DD91906B4C28}" dt="2024-08-24T20:07:11.072" v="3181" actId="478"/>
          <ac:picMkLst>
            <pc:docMk/>
            <pc:sldMk cId="3960044322" sldId="304"/>
            <ac:picMk id="6" creationId="{F0B618AB-76B7-7520-016B-0C8B0EBE0E8D}"/>
          </ac:picMkLst>
        </pc:picChg>
      </pc:sldChg>
      <pc:sldChg chg="modSp add mod">
        <pc:chgData name="Elisabeth ALBERTINI Albertini" userId="a0b5d17a29092591" providerId="LiveId" clId="{636B53A9-6908-4E16-8AAD-DD91906B4C28}" dt="2024-08-24T12:38:59" v="732" actId="113"/>
        <pc:sldMkLst>
          <pc:docMk/>
          <pc:sldMk cId="3516637135" sldId="307"/>
        </pc:sldMkLst>
        <pc:spChg chg="mod">
          <ac:chgData name="Elisabeth ALBERTINI Albertini" userId="a0b5d17a29092591" providerId="LiveId" clId="{636B53A9-6908-4E16-8AAD-DD91906B4C28}" dt="2024-08-24T12:38:59" v="732" actId="113"/>
          <ac:spMkLst>
            <pc:docMk/>
            <pc:sldMk cId="3516637135" sldId="307"/>
            <ac:spMk id="5" creationId="{7DF3BA8A-F5BD-4900-BF4F-7EF37FA23913}"/>
          </ac:spMkLst>
        </pc:spChg>
        <pc:spChg chg="mod">
          <ac:chgData name="Elisabeth ALBERTINI Albertini" userId="a0b5d17a29092591" providerId="LiveId" clId="{636B53A9-6908-4E16-8AAD-DD91906B4C28}" dt="2024-08-24T12:33:22.577" v="675" actId="20577"/>
          <ac:spMkLst>
            <pc:docMk/>
            <pc:sldMk cId="3516637135" sldId="307"/>
            <ac:spMk id="10243" creationId="{00000000-0000-0000-0000-000000000000}"/>
          </ac:spMkLst>
        </pc:spChg>
      </pc:sldChg>
      <pc:sldChg chg="modSp add mod">
        <pc:chgData name="Elisabeth ALBERTINI Albertini" userId="a0b5d17a29092591" providerId="LiveId" clId="{636B53A9-6908-4E16-8AAD-DD91906B4C28}" dt="2024-08-24T12:45:12.033" v="936" actId="5793"/>
        <pc:sldMkLst>
          <pc:docMk/>
          <pc:sldMk cId="3422598674" sldId="308"/>
        </pc:sldMkLst>
        <pc:spChg chg="mod">
          <ac:chgData name="Elisabeth ALBERTINI Albertini" userId="a0b5d17a29092591" providerId="LiveId" clId="{636B53A9-6908-4E16-8AAD-DD91906B4C28}" dt="2024-08-24T12:45:12.033" v="936" actId="5793"/>
          <ac:spMkLst>
            <pc:docMk/>
            <pc:sldMk cId="3422598674" sldId="308"/>
            <ac:spMk id="5" creationId="{7DF3BA8A-F5BD-4900-BF4F-7EF37FA23913}"/>
          </ac:spMkLst>
        </pc:spChg>
        <pc:spChg chg="mod">
          <ac:chgData name="Elisabeth ALBERTINI Albertini" userId="a0b5d17a29092591" providerId="LiveId" clId="{636B53A9-6908-4E16-8AAD-DD91906B4C28}" dt="2024-08-24T12:38:20.578" v="726" actId="20577"/>
          <ac:spMkLst>
            <pc:docMk/>
            <pc:sldMk cId="3422598674" sldId="308"/>
            <ac:spMk id="10243" creationId="{00000000-0000-0000-0000-000000000000}"/>
          </ac:spMkLst>
        </pc:spChg>
      </pc:sldChg>
      <pc:sldChg chg="addSp delSp modSp add mod delAnim modAnim">
        <pc:chgData name="Elisabeth ALBERTINI Albertini" userId="a0b5d17a29092591" providerId="LiveId" clId="{636B53A9-6908-4E16-8AAD-DD91906B4C28}" dt="2024-08-24T13:23:09.638" v="1723" actId="20577"/>
        <pc:sldMkLst>
          <pc:docMk/>
          <pc:sldMk cId="4124656048" sldId="311"/>
        </pc:sldMkLst>
        <pc:spChg chg="mod">
          <ac:chgData name="Elisabeth ALBERTINI Albertini" userId="a0b5d17a29092591" providerId="LiveId" clId="{636B53A9-6908-4E16-8AAD-DD91906B4C28}" dt="2024-08-24T13:17:24.282" v="1668" actId="14100"/>
          <ac:spMkLst>
            <pc:docMk/>
            <pc:sldMk cId="4124656048" sldId="311"/>
            <ac:spMk id="3" creationId="{33514292-1C28-6C0D-7ED1-7AC1F6F6C989}"/>
          </ac:spMkLst>
        </pc:spChg>
        <pc:spChg chg="mod">
          <ac:chgData name="Elisabeth ALBERTINI Albertini" userId="a0b5d17a29092591" providerId="LiveId" clId="{636B53A9-6908-4E16-8AAD-DD91906B4C28}" dt="2024-08-24T13:17:38.466" v="1670" actId="20577"/>
          <ac:spMkLst>
            <pc:docMk/>
            <pc:sldMk cId="4124656048" sldId="311"/>
            <ac:spMk id="4" creationId="{930DAFCD-1BDE-241A-4B6C-418BA0D74E2B}"/>
          </ac:spMkLst>
        </pc:spChg>
        <pc:spChg chg="mod">
          <ac:chgData name="Elisabeth ALBERTINI Albertini" userId="a0b5d17a29092591" providerId="LiveId" clId="{636B53A9-6908-4E16-8AAD-DD91906B4C28}" dt="2024-08-24T13:17:07.306" v="1665" actId="1036"/>
          <ac:spMkLst>
            <pc:docMk/>
            <pc:sldMk cId="4124656048" sldId="311"/>
            <ac:spMk id="6" creationId="{FC3EA3E7-D22D-0C55-B0C3-CEC5530824AA}"/>
          </ac:spMkLst>
        </pc:spChg>
        <pc:spChg chg="mod">
          <ac:chgData name="Elisabeth ALBERTINI Albertini" userId="a0b5d17a29092591" providerId="LiveId" clId="{636B53A9-6908-4E16-8AAD-DD91906B4C28}" dt="2024-08-24T13:17:07.306" v="1665" actId="1036"/>
          <ac:spMkLst>
            <pc:docMk/>
            <pc:sldMk cId="4124656048" sldId="311"/>
            <ac:spMk id="7" creationId="{0F94EE26-DE05-2264-E0E8-9D1EBADBB4A9}"/>
          </ac:spMkLst>
        </pc:spChg>
        <pc:spChg chg="mod">
          <ac:chgData name="Elisabeth ALBERTINI Albertini" userId="a0b5d17a29092591" providerId="LiveId" clId="{636B53A9-6908-4E16-8AAD-DD91906B4C28}" dt="2024-08-24T13:18:03.239" v="1671"/>
          <ac:spMkLst>
            <pc:docMk/>
            <pc:sldMk cId="4124656048" sldId="311"/>
            <ac:spMk id="10" creationId="{506196AF-7358-17E1-9D9D-4A061661687F}"/>
          </ac:spMkLst>
        </pc:spChg>
        <pc:spChg chg="del">
          <ac:chgData name="Elisabeth ALBERTINI Albertini" userId="a0b5d17a29092591" providerId="LiveId" clId="{636B53A9-6908-4E16-8AAD-DD91906B4C28}" dt="2024-08-24T13:16:53.859" v="1653" actId="478"/>
          <ac:spMkLst>
            <pc:docMk/>
            <pc:sldMk cId="4124656048" sldId="311"/>
            <ac:spMk id="12" creationId="{B81E163E-289D-D695-3C8B-373EF40E00A6}"/>
          </ac:spMkLst>
        </pc:spChg>
        <pc:spChg chg="mod">
          <ac:chgData name="Elisabeth ALBERTINI Albertini" userId="a0b5d17a29092591" providerId="LiveId" clId="{636B53A9-6908-4E16-8AAD-DD91906B4C28}" dt="2024-08-24T13:20:12.791" v="1713" actId="113"/>
          <ac:spMkLst>
            <pc:docMk/>
            <pc:sldMk cId="4124656048" sldId="311"/>
            <ac:spMk id="14" creationId="{ADE58D42-A135-F298-D18A-2C33A3AD87FE}"/>
          </ac:spMkLst>
        </pc:spChg>
        <pc:spChg chg="mod">
          <ac:chgData name="Elisabeth ALBERTINI Albertini" userId="a0b5d17a29092591" providerId="LiveId" clId="{636B53A9-6908-4E16-8AAD-DD91906B4C28}" dt="2024-08-24T13:19:37.498" v="1711" actId="113"/>
          <ac:spMkLst>
            <pc:docMk/>
            <pc:sldMk cId="4124656048" sldId="311"/>
            <ac:spMk id="15" creationId="{C52E174B-CB6E-0238-F51E-ECE5DABE3EF7}"/>
          </ac:spMkLst>
        </pc:spChg>
        <pc:spChg chg="mod">
          <ac:chgData name="Elisabeth ALBERTINI Albertini" userId="a0b5d17a29092591" providerId="LiveId" clId="{636B53A9-6908-4E16-8AAD-DD91906B4C28}" dt="2024-08-24T13:17:07.306" v="1665" actId="1036"/>
          <ac:spMkLst>
            <pc:docMk/>
            <pc:sldMk cId="4124656048" sldId="311"/>
            <ac:spMk id="16" creationId="{AF6143ED-E8D5-2418-C9DA-3CD39DA24DF0}"/>
          </ac:spMkLst>
        </pc:spChg>
        <pc:spChg chg="mod">
          <ac:chgData name="Elisabeth ALBERTINI Albertini" userId="a0b5d17a29092591" providerId="LiveId" clId="{636B53A9-6908-4E16-8AAD-DD91906B4C28}" dt="2024-08-24T13:23:09.638" v="1723" actId="20577"/>
          <ac:spMkLst>
            <pc:docMk/>
            <pc:sldMk cId="4124656048" sldId="311"/>
            <ac:spMk id="19" creationId="{2A246693-088C-184F-7805-8911D234720B}"/>
          </ac:spMkLst>
        </pc:spChg>
        <pc:spChg chg="mod">
          <ac:chgData name="Elisabeth ALBERTINI Albertini" userId="a0b5d17a29092591" providerId="LiveId" clId="{636B53A9-6908-4E16-8AAD-DD91906B4C28}" dt="2024-08-24T13:14:18.829" v="1617" actId="20577"/>
          <ac:spMkLst>
            <pc:docMk/>
            <pc:sldMk cId="4124656048" sldId="311"/>
            <ac:spMk id="10243" creationId="{00000000-0000-0000-0000-000000000000}"/>
          </ac:spMkLst>
        </pc:spChg>
        <pc:cxnChg chg="add mod">
          <ac:chgData name="Elisabeth ALBERTINI Albertini" userId="a0b5d17a29092591" providerId="LiveId" clId="{636B53A9-6908-4E16-8AAD-DD91906B4C28}" dt="2024-08-24T13:18:34.461" v="1681" actId="1076"/>
          <ac:cxnSpMkLst>
            <pc:docMk/>
            <pc:sldMk cId="4124656048" sldId="311"/>
            <ac:cxnSpMk id="5" creationId="{F7239E54-A5C6-0BDA-0D5F-379130AB1066}"/>
          </ac:cxnSpMkLst>
        </pc:cxnChg>
        <pc:cxnChg chg="mod">
          <ac:chgData name="Elisabeth ALBERTINI Albertini" userId="a0b5d17a29092591" providerId="LiveId" clId="{636B53A9-6908-4E16-8AAD-DD91906B4C28}" dt="2024-08-24T13:17:07.306" v="1665" actId="1036"/>
          <ac:cxnSpMkLst>
            <pc:docMk/>
            <pc:sldMk cId="4124656048" sldId="311"/>
            <ac:cxnSpMk id="8" creationId="{4DBEDFCA-C7C8-F77B-E181-13D065B19D7B}"/>
          </ac:cxnSpMkLst>
        </pc:cxnChg>
        <pc:cxnChg chg="mod">
          <ac:chgData name="Elisabeth ALBERTINI Albertini" userId="a0b5d17a29092591" providerId="LiveId" clId="{636B53A9-6908-4E16-8AAD-DD91906B4C28}" dt="2024-08-24T13:17:07.306" v="1665" actId="1036"/>
          <ac:cxnSpMkLst>
            <pc:docMk/>
            <pc:sldMk cId="4124656048" sldId="311"/>
            <ac:cxnSpMk id="11" creationId="{4E7CDAFC-A35B-D4E1-9DF7-66A286AF958C}"/>
          </ac:cxnSpMkLst>
        </pc:cxnChg>
        <pc:cxnChg chg="mod">
          <ac:chgData name="Elisabeth ALBERTINI Albertini" userId="a0b5d17a29092591" providerId="LiveId" clId="{636B53A9-6908-4E16-8AAD-DD91906B4C28}" dt="2024-08-24T13:17:07.306" v="1665" actId="1036"/>
          <ac:cxnSpMkLst>
            <pc:docMk/>
            <pc:sldMk cId="4124656048" sldId="311"/>
            <ac:cxnSpMk id="13" creationId="{B6848655-F4DD-52A0-6E38-1DDE651DC3CB}"/>
          </ac:cxnSpMkLst>
        </pc:cxnChg>
        <pc:cxnChg chg="mod">
          <ac:chgData name="Elisabeth ALBERTINI Albertini" userId="a0b5d17a29092591" providerId="LiveId" clId="{636B53A9-6908-4E16-8AAD-DD91906B4C28}" dt="2024-08-24T13:17:07.306" v="1665" actId="1036"/>
          <ac:cxnSpMkLst>
            <pc:docMk/>
            <pc:sldMk cId="4124656048" sldId="311"/>
            <ac:cxnSpMk id="18" creationId="{7B7CEEBC-041D-6F2E-721F-FB1147DDD944}"/>
          </ac:cxnSpMkLst>
        </pc:cxnChg>
      </pc:sldChg>
      <pc:sldChg chg="add del">
        <pc:chgData name="Elisabeth ALBERTINI Albertini" userId="a0b5d17a29092591" providerId="LiveId" clId="{636B53A9-6908-4E16-8AAD-DD91906B4C28}" dt="2024-08-24T13:23:21.374" v="1724" actId="47"/>
        <pc:sldMkLst>
          <pc:docMk/>
          <pc:sldMk cId="963318908" sldId="312"/>
        </pc:sldMkLst>
      </pc:sldChg>
      <pc:sldChg chg="modSp add mod">
        <pc:chgData name="Elisabeth ALBERTINI Albertini" userId="a0b5d17a29092591" providerId="LiveId" clId="{636B53A9-6908-4E16-8AAD-DD91906B4C28}" dt="2024-08-24T19:18:02.974" v="1950"/>
        <pc:sldMkLst>
          <pc:docMk/>
          <pc:sldMk cId="682950218" sldId="313"/>
        </pc:sldMkLst>
        <pc:spChg chg="mod">
          <ac:chgData name="Elisabeth ALBERTINI Albertini" userId="a0b5d17a29092591" providerId="LiveId" clId="{636B53A9-6908-4E16-8AAD-DD91906B4C28}" dt="2024-08-24T19:15:19.144" v="1886" actId="14100"/>
          <ac:spMkLst>
            <pc:docMk/>
            <pc:sldMk cId="682950218" sldId="313"/>
            <ac:spMk id="3" creationId="{E47D9379-5698-BE34-3ECE-7B39729074DC}"/>
          </ac:spMkLst>
        </pc:spChg>
        <pc:spChg chg="mod">
          <ac:chgData name="Elisabeth ALBERTINI Albertini" userId="a0b5d17a29092591" providerId="LiveId" clId="{636B53A9-6908-4E16-8AAD-DD91906B4C28}" dt="2024-08-24T19:16:46.422" v="1923"/>
          <ac:spMkLst>
            <pc:docMk/>
            <pc:sldMk cId="682950218" sldId="313"/>
            <ac:spMk id="4" creationId="{D71F72DD-3B78-6D7B-0562-BF136996CCF9}"/>
          </ac:spMkLst>
        </pc:spChg>
        <pc:spChg chg="mod">
          <ac:chgData name="Elisabeth ALBERTINI Albertini" userId="a0b5d17a29092591" providerId="LiveId" clId="{636B53A9-6908-4E16-8AAD-DD91906B4C28}" dt="2024-08-24T19:18:02.974" v="1950"/>
          <ac:spMkLst>
            <pc:docMk/>
            <pc:sldMk cId="682950218" sldId="313"/>
            <ac:spMk id="6" creationId="{39E21C19-C237-C5C5-D129-140B33D822AB}"/>
          </ac:spMkLst>
        </pc:spChg>
        <pc:spChg chg="mod">
          <ac:chgData name="Elisabeth ALBERTINI Albertini" userId="a0b5d17a29092591" providerId="LiveId" clId="{636B53A9-6908-4E16-8AAD-DD91906B4C28}" dt="2024-08-24T19:11:58.296" v="1838" actId="313"/>
          <ac:spMkLst>
            <pc:docMk/>
            <pc:sldMk cId="682950218" sldId="313"/>
            <ac:spMk id="10243" creationId="{00000000-0000-0000-0000-000000000000}"/>
          </ac:spMkLst>
        </pc:spChg>
      </pc:sldChg>
      <pc:sldChg chg="modSp add mod">
        <pc:chgData name="Elisabeth ALBERTINI Albertini" userId="a0b5d17a29092591" providerId="LiveId" clId="{636B53A9-6908-4E16-8AAD-DD91906B4C28}" dt="2024-08-24T12:52:02.152" v="1106" actId="255"/>
        <pc:sldMkLst>
          <pc:docMk/>
          <pc:sldMk cId="2053976821" sldId="314"/>
        </pc:sldMkLst>
        <pc:spChg chg="mod">
          <ac:chgData name="Elisabeth ALBERTINI Albertini" userId="a0b5d17a29092591" providerId="LiveId" clId="{636B53A9-6908-4E16-8AAD-DD91906B4C28}" dt="2024-08-24T12:51:57.246" v="1105" actId="1076"/>
          <ac:spMkLst>
            <pc:docMk/>
            <pc:sldMk cId="2053976821" sldId="314"/>
            <ac:spMk id="3" creationId="{32E40723-38B9-E3D8-DAF5-E0C1F30F1BBA}"/>
          </ac:spMkLst>
        </pc:spChg>
        <pc:spChg chg="mod">
          <ac:chgData name="Elisabeth ALBERTINI Albertini" userId="a0b5d17a29092591" providerId="LiveId" clId="{636B53A9-6908-4E16-8AAD-DD91906B4C28}" dt="2024-08-24T12:52:02.152" v="1106" actId="255"/>
          <ac:spMkLst>
            <pc:docMk/>
            <pc:sldMk cId="2053976821" sldId="314"/>
            <ac:spMk id="6" creationId="{51E6F9DA-0FC3-993D-9B8F-55F4257D0298}"/>
          </ac:spMkLst>
        </pc:spChg>
        <pc:spChg chg="mod">
          <ac:chgData name="Elisabeth ALBERTINI Albertini" userId="a0b5d17a29092591" providerId="LiveId" clId="{636B53A9-6908-4E16-8AAD-DD91906B4C28}" dt="2024-08-24T12:45:35.997" v="954" actId="790"/>
          <ac:spMkLst>
            <pc:docMk/>
            <pc:sldMk cId="2053976821" sldId="314"/>
            <ac:spMk id="10243" creationId="{00000000-0000-0000-0000-000000000000}"/>
          </ac:spMkLst>
        </pc:spChg>
      </pc:sldChg>
      <pc:sldChg chg="addSp delSp modSp add mod">
        <pc:chgData name="Elisabeth ALBERTINI Albertini" userId="a0b5d17a29092591" providerId="LiveId" clId="{636B53A9-6908-4E16-8AAD-DD91906B4C28}" dt="2024-08-24T13:07:23.446" v="1440" actId="122"/>
        <pc:sldMkLst>
          <pc:docMk/>
          <pc:sldMk cId="3484427548" sldId="315"/>
        </pc:sldMkLst>
        <pc:graphicFrameChg chg="add mod modGraphic">
          <ac:chgData name="Elisabeth ALBERTINI Albertini" userId="a0b5d17a29092591" providerId="LiveId" clId="{636B53A9-6908-4E16-8AAD-DD91906B4C28}" dt="2024-08-24T13:07:23.446" v="1440" actId="122"/>
          <ac:graphicFrameMkLst>
            <pc:docMk/>
            <pc:sldMk cId="3484427548" sldId="315"/>
            <ac:graphicFrameMk id="3" creationId="{12394835-3125-EBE6-4AB0-EC79DAF89944}"/>
          </ac:graphicFrameMkLst>
        </pc:graphicFrameChg>
        <pc:picChg chg="del mod">
          <ac:chgData name="Elisabeth ALBERTINI Albertini" userId="a0b5d17a29092591" providerId="LiveId" clId="{636B53A9-6908-4E16-8AAD-DD91906B4C28}" dt="2024-08-24T13:07:11.459" v="1438" actId="478"/>
          <ac:picMkLst>
            <pc:docMk/>
            <pc:sldMk cId="3484427548" sldId="315"/>
            <ac:picMk id="4" creationId="{721A80B2-E6EA-19BF-EA1E-9452E4CA8170}"/>
          </ac:picMkLst>
        </pc:picChg>
      </pc:sldChg>
      <pc:sldChg chg="addSp delSp modSp add mod">
        <pc:chgData name="Elisabeth ALBERTINI Albertini" userId="a0b5d17a29092591" providerId="LiveId" clId="{636B53A9-6908-4E16-8AAD-DD91906B4C28}" dt="2024-08-24T19:22:44.667" v="1980" actId="20577"/>
        <pc:sldMkLst>
          <pc:docMk/>
          <pc:sldMk cId="2375322308" sldId="316"/>
        </pc:sldMkLst>
        <pc:spChg chg="del">
          <ac:chgData name="Elisabeth ALBERTINI Albertini" userId="a0b5d17a29092591" providerId="LiveId" clId="{636B53A9-6908-4E16-8AAD-DD91906B4C28}" dt="2024-08-24T19:18:35.075" v="1961" actId="478"/>
          <ac:spMkLst>
            <pc:docMk/>
            <pc:sldMk cId="2375322308" sldId="316"/>
            <ac:spMk id="3" creationId="{E47D9379-5698-BE34-3ECE-7B39729074DC}"/>
          </ac:spMkLst>
        </pc:spChg>
        <pc:spChg chg="del">
          <ac:chgData name="Elisabeth ALBERTINI Albertini" userId="a0b5d17a29092591" providerId="LiveId" clId="{636B53A9-6908-4E16-8AAD-DD91906B4C28}" dt="2024-08-24T19:18:58.243" v="1973" actId="478"/>
          <ac:spMkLst>
            <pc:docMk/>
            <pc:sldMk cId="2375322308" sldId="316"/>
            <ac:spMk id="4" creationId="{D71F72DD-3B78-6D7B-0562-BF136996CCF9}"/>
          </ac:spMkLst>
        </pc:spChg>
        <pc:spChg chg="del">
          <ac:chgData name="Elisabeth ALBERTINI Albertini" userId="a0b5d17a29092591" providerId="LiveId" clId="{636B53A9-6908-4E16-8AAD-DD91906B4C28}" dt="2024-08-24T19:18:37.355" v="1962" actId="478"/>
          <ac:spMkLst>
            <pc:docMk/>
            <pc:sldMk cId="2375322308" sldId="316"/>
            <ac:spMk id="6" creationId="{39E21C19-C237-C5C5-D129-140B33D822AB}"/>
          </ac:spMkLst>
        </pc:spChg>
        <pc:spChg chg="add mod">
          <ac:chgData name="Elisabeth ALBERTINI Albertini" userId="a0b5d17a29092591" providerId="LiveId" clId="{636B53A9-6908-4E16-8AAD-DD91906B4C28}" dt="2024-08-24T19:22:44.667" v="1980" actId="20577"/>
          <ac:spMkLst>
            <pc:docMk/>
            <pc:sldMk cId="2375322308" sldId="316"/>
            <ac:spMk id="8" creationId="{9DC92777-C68C-F0A5-6165-5D05A4C3BE07}"/>
          </ac:spMkLst>
        </pc:spChg>
        <pc:spChg chg="mod">
          <ac:chgData name="Elisabeth ALBERTINI Albertini" userId="a0b5d17a29092591" providerId="LiveId" clId="{636B53A9-6908-4E16-8AAD-DD91906B4C28}" dt="2024-08-24T19:18:51.126" v="1972" actId="20577"/>
          <ac:spMkLst>
            <pc:docMk/>
            <pc:sldMk cId="2375322308" sldId="316"/>
            <ac:spMk id="10243" creationId="{00000000-0000-0000-0000-000000000000}"/>
          </ac:spMkLst>
        </pc:spChg>
        <pc:picChg chg="add">
          <ac:chgData name="Elisabeth ALBERTINI Albertini" userId="a0b5d17a29092591" providerId="LiveId" clId="{636B53A9-6908-4E16-8AAD-DD91906B4C28}" dt="2024-08-24T19:22:24.470" v="1974" actId="22"/>
          <ac:picMkLst>
            <pc:docMk/>
            <pc:sldMk cId="2375322308" sldId="316"/>
            <ac:picMk id="7" creationId="{77DAE151-3BE7-099A-7428-971BF44CD40C}"/>
          </ac:picMkLst>
        </pc:picChg>
      </pc:sldChg>
      <pc:sldChg chg="addSp delSp modSp add mod">
        <pc:chgData name="Elisabeth ALBERTINI Albertini" userId="a0b5d17a29092591" providerId="LiveId" clId="{636B53A9-6908-4E16-8AAD-DD91906B4C28}" dt="2024-08-24T20:08:20.899" v="3187" actId="1076"/>
        <pc:sldMkLst>
          <pc:docMk/>
          <pc:sldMk cId="3438064871" sldId="317"/>
        </pc:sldMkLst>
        <pc:spChg chg="mod">
          <ac:chgData name="Elisabeth ALBERTINI Albertini" userId="a0b5d17a29092591" providerId="LiveId" clId="{636B53A9-6908-4E16-8AAD-DD91906B4C28}" dt="2024-08-24T20:07:42.502" v="3184" actId="20577"/>
          <ac:spMkLst>
            <pc:docMk/>
            <pc:sldMk cId="3438064871" sldId="317"/>
            <ac:spMk id="8" creationId="{9DC92777-C68C-F0A5-6165-5D05A4C3BE07}"/>
          </ac:spMkLst>
        </pc:spChg>
        <pc:picChg chg="add mod">
          <ac:chgData name="Elisabeth ALBERTINI Albertini" userId="a0b5d17a29092591" providerId="LiveId" clId="{636B53A9-6908-4E16-8AAD-DD91906B4C28}" dt="2024-08-24T20:08:20.899" v="3187" actId="1076"/>
          <ac:picMkLst>
            <pc:docMk/>
            <pc:sldMk cId="3438064871" sldId="317"/>
            <ac:picMk id="4" creationId="{FE3E4938-A13A-14B9-3FC9-CE1586193ABC}"/>
          </ac:picMkLst>
        </pc:picChg>
        <pc:picChg chg="del">
          <ac:chgData name="Elisabeth ALBERTINI Albertini" userId="a0b5d17a29092591" providerId="LiveId" clId="{636B53A9-6908-4E16-8AAD-DD91906B4C28}" dt="2024-08-24T19:22:53.566" v="1982" actId="478"/>
          <ac:picMkLst>
            <pc:docMk/>
            <pc:sldMk cId="3438064871" sldId="317"/>
            <ac:picMk id="7" creationId="{77DAE151-3BE7-099A-7428-971BF44CD40C}"/>
          </ac:picMkLst>
        </pc:picChg>
      </pc:sldChg>
      <pc:sldChg chg="modSp add mod">
        <pc:chgData name="Elisabeth ALBERTINI Albertini" userId="a0b5d17a29092591" providerId="LiveId" clId="{636B53A9-6908-4E16-8AAD-DD91906B4C28}" dt="2024-08-24T19:29:11.693" v="2256" actId="14100"/>
        <pc:sldMkLst>
          <pc:docMk/>
          <pc:sldMk cId="1160843390" sldId="318"/>
        </pc:sldMkLst>
        <pc:spChg chg="mod">
          <ac:chgData name="Elisabeth ALBERTINI Albertini" userId="a0b5d17a29092591" providerId="LiveId" clId="{636B53A9-6908-4E16-8AAD-DD91906B4C28}" dt="2024-08-24T19:26:57.461" v="2136"/>
          <ac:spMkLst>
            <pc:docMk/>
            <pc:sldMk cId="1160843390" sldId="318"/>
            <ac:spMk id="3" creationId="{734AC6DF-FB61-D054-43DD-0AE63E8A4EEF}"/>
          </ac:spMkLst>
        </pc:spChg>
        <pc:spChg chg="mod">
          <ac:chgData name="Elisabeth ALBERTINI Albertini" userId="a0b5d17a29092591" providerId="LiveId" clId="{636B53A9-6908-4E16-8AAD-DD91906B4C28}" dt="2024-08-24T19:29:01.991" v="2254" actId="255"/>
          <ac:spMkLst>
            <pc:docMk/>
            <pc:sldMk cId="1160843390" sldId="318"/>
            <ac:spMk id="5" creationId="{02B84C5A-B1D1-A7B1-4879-13D98E10313B}"/>
          </ac:spMkLst>
        </pc:spChg>
        <pc:spChg chg="mod">
          <ac:chgData name="Elisabeth ALBERTINI Albertini" userId="a0b5d17a29092591" providerId="LiveId" clId="{636B53A9-6908-4E16-8AAD-DD91906B4C28}" dt="2024-08-24T19:29:11.693" v="2256" actId="14100"/>
          <ac:spMkLst>
            <pc:docMk/>
            <pc:sldMk cId="1160843390" sldId="318"/>
            <ac:spMk id="6" creationId="{F141AAE9-BD65-D0E1-BAC6-21BBB133C7A4}"/>
          </ac:spMkLst>
        </pc:spChg>
      </pc:sldChg>
      <pc:sldChg chg="modSp add mod">
        <pc:chgData name="Elisabeth ALBERTINI Albertini" userId="a0b5d17a29092591" providerId="LiveId" clId="{636B53A9-6908-4E16-8AAD-DD91906B4C28}" dt="2024-08-24T19:35:37.286" v="2570" actId="1076"/>
        <pc:sldMkLst>
          <pc:docMk/>
          <pc:sldMk cId="373419458" sldId="319"/>
        </pc:sldMkLst>
        <pc:spChg chg="mod">
          <ac:chgData name="Elisabeth ALBERTINI Albertini" userId="a0b5d17a29092591" providerId="LiveId" clId="{636B53A9-6908-4E16-8AAD-DD91906B4C28}" dt="2024-08-24T19:29:48.413" v="2292" actId="20577"/>
          <ac:spMkLst>
            <pc:docMk/>
            <pc:sldMk cId="373419458" sldId="319"/>
            <ac:spMk id="4" creationId="{AEA7B3FC-87DB-B514-03C9-D8F67F641B6C}"/>
          </ac:spMkLst>
        </pc:spChg>
        <pc:spChg chg="mod">
          <ac:chgData name="Elisabeth ALBERTINI Albertini" userId="a0b5d17a29092591" providerId="LiveId" clId="{636B53A9-6908-4E16-8AAD-DD91906B4C28}" dt="2024-08-24T19:35:32.935" v="2569"/>
          <ac:spMkLst>
            <pc:docMk/>
            <pc:sldMk cId="373419458" sldId="319"/>
            <ac:spMk id="7" creationId="{6B462858-0DE5-7174-98B1-2EC7CEBFA837}"/>
          </ac:spMkLst>
        </pc:spChg>
        <pc:picChg chg="mod">
          <ac:chgData name="Elisabeth ALBERTINI Albertini" userId="a0b5d17a29092591" providerId="LiveId" clId="{636B53A9-6908-4E16-8AAD-DD91906B4C28}" dt="2024-08-24T19:35:37.286" v="2570" actId="1076"/>
          <ac:picMkLst>
            <pc:docMk/>
            <pc:sldMk cId="373419458" sldId="319"/>
            <ac:picMk id="12" creationId="{1EFF6D2B-A7DE-609F-BFB9-4D5E7D61C733}"/>
          </ac:picMkLst>
        </pc:picChg>
      </pc:sldChg>
      <pc:sldChg chg="modSp add mod">
        <pc:chgData name="Elisabeth ALBERTINI Albertini" userId="a0b5d17a29092591" providerId="LiveId" clId="{636B53A9-6908-4E16-8AAD-DD91906B4C28}" dt="2024-08-24T19:50:55.416" v="3098" actId="20577"/>
        <pc:sldMkLst>
          <pc:docMk/>
          <pc:sldMk cId="789170682" sldId="320"/>
        </pc:sldMkLst>
        <pc:spChg chg="mod">
          <ac:chgData name="Elisabeth ALBERTINI Albertini" userId="a0b5d17a29092591" providerId="LiveId" clId="{636B53A9-6908-4E16-8AAD-DD91906B4C28}" dt="2024-08-24T19:50:55.416" v="3098" actId="20577"/>
          <ac:spMkLst>
            <pc:docMk/>
            <pc:sldMk cId="789170682" sldId="320"/>
            <ac:spMk id="4" creationId="{73B5185C-F437-13FF-5103-22F3D7F83753}"/>
          </ac:spMkLst>
        </pc:spChg>
        <pc:picChg chg="mod">
          <ac:chgData name="Elisabeth ALBERTINI Albertini" userId="a0b5d17a29092591" providerId="LiveId" clId="{636B53A9-6908-4E16-8AAD-DD91906B4C28}" dt="2024-08-24T19:50:53.564" v="3097" actId="1076"/>
          <ac:picMkLst>
            <pc:docMk/>
            <pc:sldMk cId="789170682" sldId="320"/>
            <ac:picMk id="8" creationId="{74891939-8B94-D6DB-BFC3-546C5B302468}"/>
          </ac:picMkLst>
        </pc:picChg>
      </pc:sldChg>
      <pc:sldChg chg="modSp add mod">
        <pc:chgData name="Elisabeth ALBERTINI Albertini" userId="a0b5d17a29092591" providerId="LiveId" clId="{636B53A9-6908-4E16-8AAD-DD91906B4C28}" dt="2024-08-24T19:50:41.256" v="3096" actId="1076"/>
        <pc:sldMkLst>
          <pc:docMk/>
          <pc:sldMk cId="44711404" sldId="321"/>
        </pc:sldMkLst>
        <pc:spChg chg="mod">
          <ac:chgData name="Elisabeth ALBERTINI Albertini" userId="a0b5d17a29092591" providerId="LiveId" clId="{636B53A9-6908-4E16-8AAD-DD91906B4C28}" dt="2024-08-24T19:50:35.287" v="3095"/>
          <ac:spMkLst>
            <pc:docMk/>
            <pc:sldMk cId="44711404" sldId="321"/>
            <ac:spMk id="3" creationId="{2A08F77F-70B1-0140-1325-33B3EE0BD5A1}"/>
          </ac:spMkLst>
        </pc:spChg>
        <pc:spChg chg="mod">
          <ac:chgData name="Elisabeth ALBERTINI Albertini" userId="a0b5d17a29092591" providerId="LiveId" clId="{636B53A9-6908-4E16-8AAD-DD91906B4C28}" dt="2024-08-24T19:48:27.338" v="3083" actId="20577"/>
          <ac:spMkLst>
            <pc:docMk/>
            <pc:sldMk cId="44711404" sldId="321"/>
            <ac:spMk id="4" creationId="{AEA7B3FC-87DB-B514-03C9-D8F67F641B6C}"/>
          </ac:spMkLst>
        </pc:spChg>
        <pc:picChg chg="mod">
          <ac:chgData name="Elisabeth ALBERTINI Albertini" userId="a0b5d17a29092591" providerId="LiveId" clId="{636B53A9-6908-4E16-8AAD-DD91906B4C28}" dt="2024-08-24T19:50:41.256" v="3096" actId="1076"/>
          <ac:picMkLst>
            <pc:docMk/>
            <pc:sldMk cId="44711404" sldId="321"/>
            <ac:picMk id="18" creationId="{3D1F6A1F-CAE8-5B18-A97C-1D390B1CDEE1}"/>
          </ac:picMkLst>
        </pc:picChg>
      </pc:sldChg>
      <pc:sldChg chg="modSp add mod">
        <pc:chgData name="Elisabeth ALBERTINI Albertini" userId="a0b5d17a29092591" providerId="LiveId" clId="{636B53A9-6908-4E16-8AAD-DD91906B4C28}" dt="2024-08-24T19:59:09.851" v="3180" actId="113"/>
        <pc:sldMkLst>
          <pc:docMk/>
          <pc:sldMk cId="4269067275" sldId="322"/>
        </pc:sldMkLst>
        <pc:spChg chg="mod">
          <ac:chgData name="Elisabeth ALBERTINI Albertini" userId="a0b5d17a29092591" providerId="LiveId" clId="{636B53A9-6908-4E16-8AAD-DD91906B4C28}" dt="2024-08-24T19:57:55.055" v="3166" actId="1076"/>
          <ac:spMkLst>
            <pc:docMk/>
            <pc:sldMk cId="4269067275" sldId="322"/>
            <ac:spMk id="4" creationId="{AEA7B3FC-87DB-B514-03C9-D8F67F641B6C}"/>
          </ac:spMkLst>
        </pc:spChg>
        <pc:spChg chg="mod">
          <ac:chgData name="Elisabeth ALBERTINI Albertini" userId="a0b5d17a29092591" providerId="LiveId" clId="{636B53A9-6908-4E16-8AAD-DD91906B4C28}" dt="2024-08-24T19:59:09.851" v="3180" actId="113"/>
          <ac:spMkLst>
            <pc:docMk/>
            <pc:sldMk cId="4269067275" sldId="322"/>
            <ac:spMk id="5" creationId="{245ED2FD-7FCD-680A-17F5-B7C17D736C0A}"/>
          </ac:spMkLst>
        </pc:spChg>
        <pc:picChg chg="mod">
          <ac:chgData name="Elisabeth ALBERTINI Albertini" userId="a0b5d17a29092591" providerId="LiveId" clId="{636B53A9-6908-4E16-8AAD-DD91906B4C28}" dt="2024-08-24T19:55:32.618" v="3146" actId="1076"/>
          <ac:picMkLst>
            <pc:docMk/>
            <pc:sldMk cId="4269067275" sldId="322"/>
            <ac:picMk id="7" creationId="{B50813A7-4F29-D3A5-04C3-4E6889A1ACD5}"/>
          </ac:picMkLst>
        </pc:picChg>
      </pc:sldChg>
      <pc:sldChg chg="addSp delSp modSp add mod">
        <pc:chgData name="Elisabeth ALBERTINI Albertini" userId="a0b5d17a29092591" providerId="LiveId" clId="{636B53A9-6908-4E16-8AAD-DD91906B4C28}" dt="2024-08-24T20:18:43.262" v="3240" actId="5793"/>
        <pc:sldMkLst>
          <pc:docMk/>
          <pc:sldMk cId="981661776" sldId="323"/>
        </pc:sldMkLst>
        <pc:spChg chg="add mod">
          <ac:chgData name="Elisabeth ALBERTINI Albertini" userId="a0b5d17a29092591" providerId="LiveId" clId="{636B53A9-6908-4E16-8AAD-DD91906B4C28}" dt="2024-08-24T20:18:43.262" v="3240" actId="5793"/>
          <ac:spMkLst>
            <pc:docMk/>
            <pc:sldMk cId="981661776" sldId="323"/>
            <ac:spMk id="3" creationId="{008CE1F5-9C14-370B-A1A4-07BE87D1D273}"/>
          </ac:spMkLst>
        </pc:spChg>
        <pc:spChg chg="del">
          <ac:chgData name="Elisabeth ALBERTINI Albertini" userId="a0b5d17a29092591" providerId="LiveId" clId="{636B53A9-6908-4E16-8AAD-DD91906B4C28}" dt="2024-08-24T20:15:42.893" v="3190" actId="478"/>
          <ac:spMkLst>
            <pc:docMk/>
            <pc:sldMk cId="981661776" sldId="323"/>
            <ac:spMk id="8" creationId="{9DC92777-C68C-F0A5-6165-5D05A4C3BE07}"/>
          </ac:spMkLst>
        </pc:spChg>
        <pc:picChg chg="del">
          <ac:chgData name="Elisabeth ALBERTINI Albertini" userId="a0b5d17a29092591" providerId="LiveId" clId="{636B53A9-6908-4E16-8AAD-DD91906B4C28}" dt="2024-08-24T20:15:39.911" v="3189" actId="478"/>
          <ac:picMkLst>
            <pc:docMk/>
            <pc:sldMk cId="981661776" sldId="323"/>
            <ac:picMk id="4" creationId="{FE3E4938-A13A-14B9-3FC9-CE1586193ABC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95" units="cm"/>
          <inkml:channel name="Y" type="integer" max="14847" units="cm"/>
          <inkml:channel name="T" type="integer" max="2.14748E9" units="dev"/>
        </inkml:traceFormat>
        <inkml:channelProperties>
          <inkml:channelProperty channel="X" name="resolution" value="159.99879" units="1/cm"/>
          <inkml:channelProperty channel="Y" name="resolution" value="160.00647" units="1/cm"/>
          <inkml:channelProperty channel="T" name="resolution" value="1" units="1/dev"/>
        </inkml:channelProperties>
      </inkml:inkSource>
      <inkml:timestamp xml:id="ts0" timeString="2024-10-25T07:15:00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17915 5801 0,'0'0'0,"0"0"0,0 0 0,0 0 0,0 0 0,0 0 0</inkml:trace>
  <inkml:trace contextRef="#ctx0" brushRef="#br0" timeOffset="172.43">18009 5685 0,'0'0'0,"0"0"0,0 0 15,0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DAB-D5B7-4271-AC1A-569C966B593F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DD6E3-F9E9-4190-9D44-87DF4A949A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94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562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153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5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426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902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236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24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796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15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137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76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567DB3FB-001C-964B-B864-2A09B2CE33FD}" type="slidenum">
              <a:rPr lang="fr-FR" sz="1200">
                <a:latin typeface="Arial" charset="0"/>
              </a:rPr>
              <a:pPr eaLnBrk="1" hangingPunct="1"/>
              <a:t>4</a:t>
            </a:fld>
            <a:endParaRPr lang="fr-FR" sz="120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80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375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42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180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57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54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56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6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84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798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06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80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AD168-406D-42D9-9240-BADCF72CB09B}" type="datetime1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32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31E1F8-1443-4302-AF4B-5B4D8EF4ABEE}" type="datetime1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22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C7EA0-1BD3-4725-8CCE-50A4C5472FCA}" type="datetime1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25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6855D-3921-46D0-8F73-5164FC83A64A}" type="datetime1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101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800"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6" y="6265995"/>
            <a:ext cx="1872208" cy="5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347B9-CDA4-43AB-A4AC-2C0CE65D1D82}" type="datetime1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74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A6EF8-5725-496D-B55C-5E39CD380A11}" type="datetime1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1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E80F4-A804-4211-9A36-C368B6E847FD}" type="datetime1">
              <a:rPr lang="fr-FR" smtClean="0"/>
              <a:t>11/11/2024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45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1D03E-79EC-4665-8E5D-387E96289FA0}" type="datetime1">
              <a:rPr lang="fr-FR" smtClean="0"/>
              <a:t>11/11/2024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17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219C3-1EAB-4DEC-AD76-DEE52B6DEFFA}" type="datetime1">
              <a:rPr lang="fr-FR" smtClean="0"/>
              <a:t>11/11/2024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5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06562-7A64-42A3-AEFD-1DE6680DAD45}" type="datetime1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45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A65DC-5FB5-48AC-B53A-E9AD79F5F8A6}" type="datetime1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431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54D935-6F08-4F49-BB18-A99159BCC0AE}" type="datetime1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48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56FC2C-DB81-48D8-A375-D2AEE1BC4F9B}" type="datetime1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37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FD1DD9-58AF-41FB-A542-4BF236417048}" type="datetime1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861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64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171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62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94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808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128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86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1FE8E-A929-4517-8250-65D294A649C4}" type="datetime1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968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506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37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325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8E2A6-C454-4774-AF64-4D3A51BB6367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9599-F418-4028-BEA6-33E7ED704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12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436F0-CBD2-475A-87CE-DADE6B2DD684}" type="datetime1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9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9366-3741-4A4C-814C-8312224AABDE}" type="datetime1">
              <a:rPr lang="fr-FR" smtClean="0"/>
              <a:t>11/11/2024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21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CBD4-B69D-4E7D-A434-69AAEA1ED606}" type="datetime1">
              <a:rPr lang="fr-FR" smtClean="0"/>
              <a:t>11/11/2024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45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651B4-718A-4F8C-9755-59A28C7E7514}" type="datetime1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7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91238-898F-4062-91EE-3349FEEF2192}" type="datetime1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8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52" y="752"/>
            <a:ext cx="3963736" cy="12283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348880"/>
            <a:ext cx="9144000" cy="24482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2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70689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FD8C40DE-1193-4AA3-81FB-2A07452284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12360" y="6495540"/>
            <a:ext cx="133164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4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22322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77" y="5704246"/>
            <a:ext cx="348544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55776" y="249289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Information comptable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0380" y="3356992"/>
            <a:ext cx="2520280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427984" y="3698356"/>
            <a:ext cx="4092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latin typeface="Franklin Gothic Book" panose="020B0503020102020204" pitchFamily="34" charset="0"/>
              </a:rPr>
              <a:t>L’entreprise investit</a:t>
            </a:r>
          </a:p>
          <a:p>
            <a:pPr algn="r"/>
            <a:r>
              <a:rPr lang="fr-FR" dirty="0">
                <a:solidFill>
                  <a:schemeClr val="bg1"/>
                </a:solidFill>
                <a:latin typeface="Franklin Gothic Book" panose="020B0503020102020204" pitchFamily="34" charset="0"/>
              </a:rPr>
              <a:t> Les actifs non courants INCORPORELS</a:t>
            </a:r>
            <a:br>
              <a:rPr lang="fr-FR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Franklin Gothic Book" panose="020B0503020102020204" pitchFamily="34" charset="0"/>
              </a:rPr>
              <a:t>Elisabeth Albertini</a:t>
            </a:r>
          </a:p>
        </p:txBody>
      </p:sp>
    </p:spTree>
    <p:extLst>
      <p:ext uri="{BB962C8B-B14F-4D97-AF65-F5344CB8AC3E}">
        <p14:creationId xmlns:p14="http://schemas.microsoft.com/office/powerpoint/2010/main" val="186338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Mesure ultérieure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10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32E40723-38B9-E3D8-DAF5-E0C1F30F1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3" y="869166"/>
            <a:ext cx="8568952" cy="246221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just">
              <a:buSzPct val="80000"/>
            </a:pPr>
            <a:r>
              <a:rPr lang="fr-FR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Actifs incorporels avec une durée de vie limitée</a:t>
            </a:r>
          </a:p>
          <a:p>
            <a:pPr marL="571500" lvl="1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Amortissement par imputation systématique sur la durée de vie utile.</a:t>
            </a:r>
          </a:p>
          <a:p>
            <a:pPr marL="571500" lvl="1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charge d'amortissement doit refléter le mode de consommation ou d'utilisation de l'actif par l'entreprise.</a:t>
            </a:r>
          </a:p>
          <a:p>
            <a:pPr marL="571500" lvl="1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L'amortissement doit correspondre au coût moins la valeur résiduelle.</a:t>
            </a:r>
          </a:p>
          <a:p>
            <a:pPr marL="571500" lvl="1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entreprises doivent évaluer chaque année les actifs incorporels à durée de vie limitée afin de déterminer s'ils ont subi une dépréciation</a:t>
            </a:r>
            <a:r>
              <a:rPr lang="fr-FR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altLang="en-US" sz="22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1E6F9DA-0FC3-993D-9B8F-55F4257D0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3" y="3928988"/>
            <a:ext cx="8568952" cy="2154436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just">
              <a:buSzPct val="80000"/>
            </a:pPr>
            <a:r>
              <a:rPr lang="fr-FR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Actifs incorporels à durée de vie indéfinie</a:t>
            </a:r>
          </a:p>
          <a:p>
            <a:pPr marL="571500" lvl="1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n'y a pas de limite prévisible à la période pendant laquelle l'actif est censé fournir des flux de trésorerie. </a:t>
            </a:r>
          </a:p>
          <a:p>
            <a:pPr marL="571500" lvl="1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d'amortissement.</a:t>
            </a:r>
          </a:p>
          <a:p>
            <a:pPr marL="571500" lvl="1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actifs incorporels à durée de vie indéfinie doivent être soumis à un test de dépréciation au moins une fois par an.</a:t>
            </a:r>
          </a:p>
        </p:txBody>
      </p:sp>
    </p:spTree>
    <p:extLst>
      <p:ext uri="{BB962C8B-B14F-4D97-AF65-F5344CB8AC3E}">
        <p14:creationId xmlns:p14="http://schemas.microsoft.com/office/powerpoint/2010/main" val="20539768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en-GB" dirty="0"/>
              <a:t>Subsequent measurement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11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2394835-3125-EBE6-4AB0-EC79DAF89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75266"/>
              </p:ext>
            </p:extLst>
          </p:nvPr>
        </p:nvGraphicFramePr>
        <p:xfrm>
          <a:off x="467544" y="1397000"/>
          <a:ext cx="8366895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379">
                  <a:extLst>
                    <a:ext uri="{9D8B030D-6E8A-4147-A177-3AD203B41FA5}">
                      <a16:colId xmlns:a16="http://schemas.microsoft.com/office/drawing/2014/main" val="1969170249"/>
                    </a:ext>
                  </a:extLst>
                </a:gridCol>
                <a:gridCol w="1134933">
                  <a:extLst>
                    <a:ext uri="{9D8B030D-6E8A-4147-A177-3AD203B41FA5}">
                      <a16:colId xmlns:a16="http://schemas.microsoft.com/office/drawing/2014/main" val="1570767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45256789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678447465"/>
                    </a:ext>
                  </a:extLst>
                </a:gridCol>
                <a:gridCol w="1958183">
                  <a:extLst>
                    <a:ext uri="{9D8B030D-6E8A-4147-A177-3AD203B41FA5}">
                      <a16:colId xmlns:a16="http://schemas.microsoft.com/office/drawing/2014/main" val="4077126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Mode d’acquisition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83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 d’incorporels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Développé en 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Amortissement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Test de dépréciation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durée de vie limitée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Capitalisé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Sur la durée de vie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Comparer la valeur recouvrable à la valeur comptable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91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durée de vie indéfinie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Capitalisé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Pas d’amortissement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3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4275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en-GB" dirty="0"/>
              <a:t>Recherche et </a:t>
            </a:r>
            <a:r>
              <a:rPr lang="en-GB" dirty="0" err="1"/>
              <a:t>développement</a:t>
            </a:r>
            <a:endParaRPr lang="en-GB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12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1B5510-619A-4130-B2AE-9E8BB1F03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3" y="1522879"/>
            <a:ext cx="3562175" cy="15841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5596F7-4A55-E1F0-30DC-98C9094E9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503" y="1522879"/>
            <a:ext cx="2544386" cy="18851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AFCEBD-68C5-9479-816B-364D7DBA2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9" y="3605139"/>
            <a:ext cx="3545799" cy="24423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E419A31-4CDE-3AA9-EF88-FF70B8547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263" y="3653414"/>
            <a:ext cx="1704037" cy="26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05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13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F3BA8A-F5BD-4900-BF4F-7EF37FA23913}"/>
              </a:ext>
            </a:extLst>
          </p:cNvPr>
          <p:cNvSpPr txBox="1">
            <a:spLocks noChangeArrowheads="1"/>
          </p:cNvSpPr>
          <p:nvPr/>
        </p:nvSpPr>
        <p:spPr>
          <a:xfrm>
            <a:off x="219908" y="836712"/>
            <a:ext cx="8669497" cy="5672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Recherche et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développement</a:t>
            </a:r>
            <a:endParaRPr lang="en-US" sz="2800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D4F83404-F4E4-4151-B82D-EEFE88E65B0E}"/>
              </a:ext>
            </a:extLst>
          </p:cNvPr>
          <p:cNvSpPr/>
          <p:nvPr/>
        </p:nvSpPr>
        <p:spPr>
          <a:xfrm rot="20242840">
            <a:off x="2125871" y="1486658"/>
            <a:ext cx="1159381" cy="131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B8ECEAD-F4C0-4E7F-8A30-17D1DA0AB695}"/>
              </a:ext>
            </a:extLst>
          </p:cNvPr>
          <p:cNvSpPr/>
          <p:nvPr/>
        </p:nvSpPr>
        <p:spPr>
          <a:xfrm rot="1393671">
            <a:off x="5709890" y="1413224"/>
            <a:ext cx="948606" cy="210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27EBF4B-49E0-43A6-918D-D7551E14E9AB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801912"/>
            <a:ext cx="1912604" cy="1123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Recherche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Charges</a:t>
            </a:r>
            <a:endParaRPr lang="en-US" sz="2800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FD2B3CD-F171-4705-9813-4C84AA21B9D1}"/>
              </a:ext>
            </a:extLst>
          </p:cNvPr>
          <p:cNvSpPr txBox="1">
            <a:spLocks noChangeArrowheads="1"/>
          </p:cNvSpPr>
          <p:nvPr/>
        </p:nvSpPr>
        <p:spPr>
          <a:xfrm>
            <a:off x="5817394" y="1791381"/>
            <a:ext cx="2787054" cy="1349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Development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800" b="1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i="1" dirty="0" err="1">
                <a:solidFill>
                  <a:srgbClr val="002060"/>
                </a:solidFill>
                <a:latin typeface="Times New Roman"/>
                <a:cs typeface="Times New Roman"/>
              </a:rPr>
              <a:t>Actif</a:t>
            </a:r>
            <a:endParaRPr lang="en-US" sz="2800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75FE018-3F1A-4357-A590-6C45E5CA7466}"/>
              </a:ext>
            </a:extLst>
          </p:cNvPr>
          <p:cNvSpPr txBox="1"/>
          <p:nvPr/>
        </p:nvSpPr>
        <p:spPr>
          <a:xfrm>
            <a:off x="3555671" y="2594283"/>
            <a:ext cx="19979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Renault – 2023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1E119B0D-DD64-428F-9D0B-B5983C7FC075}"/>
              </a:ext>
            </a:extLst>
          </p:cNvPr>
          <p:cNvSpPr/>
          <p:nvPr/>
        </p:nvSpPr>
        <p:spPr>
          <a:xfrm>
            <a:off x="7164288" y="2358612"/>
            <a:ext cx="144016" cy="430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50D525D4-4344-4AAD-B348-81A879829AFE}"/>
              </a:ext>
            </a:extLst>
          </p:cNvPr>
          <p:cNvSpPr/>
          <p:nvPr/>
        </p:nvSpPr>
        <p:spPr>
          <a:xfrm>
            <a:off x="1259632" y="2350622"/>
            <a:ext cx="144016" cy="430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0CB55-7A45-B945-FB27-EACF0E19B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en-GB" dirty="0"/>
              <a:t>Recherche et </a:t>
            </a:r>
            <a:r>
              <a:rPr lang="en-GB" dirty="0" err="1"/>
              <a:t>développement</a:t>
            </a:r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EECEF2E-2D18-56B1-E195-85CE1CB8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4036016"/>
            <a:ext cx="9144000" cy="15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03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Recherche &amp; développement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774" y="764704"/>
            <a:ext cx="8778239" cy="502988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Inscription des 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frais de développement</a:t>
            </a: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 </a:t>
            </a:r>
          </a:p>
          <a:p>
            <a:pPr marL="0" indent="0" eaLnBrk="1" hangingPunct="1">
              <a:buNone/>
            </a:pPr>
            <a:r>
              <a:rPr lang="fr-FR" sz="2400" b="1" dirty="0">
                <a:solidFill>
                  <a:srgbClr val="003368"/>
                </a:solidFill>
                <a:latin typeface="Times New Roman"/>
                <a:cs typeface="Times New Roman"/>
              </a:rPr>
              <a:t>=&gt; à </a:t>
            </a:r>
            <a:r>
              <a:rPr lang="fr-FR" sz="2400" b="1" u="sng" dirty="0">
                <a:solidFill>
                  <a:srgbClr val="003368"/>
                </a:solidFill>
                <a:latin typeface="Times New Roman"/>
                <a:cs typeface="Times New Roman"/>
              </a:rPr>
              <a:t>l’actif du bilan (ANC incorporel)</a:t>
            </a:r>
          </a:p>
          <a:p>
            <a:pPr marL="0" indent="0" eaLnBrk="1" hangingPunct="1">
              <a:buNone/>
            </a:pPr>
            <a:endParaRPr lang="fr-FR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fr-FR" sz="2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SI et seulement SI 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le projet satisfait aux conditions :</a:t>
            </a:r>
          </a:p>
          <a:p>
            <a:pPr eaLnBrk="1" hangingPunct="1">
              <a:buFontTx/>
              <a:buChar char="-"/>
            </a:pPr>
            <a:r>
              <a:rPr lang="fr-FR" sz="2400" u="sng" dirty="0">
                <a:solidFill>
                  <a:srgbClr val="003368"/>
                </a:solidFill>
                <a:latin typeface="Times New Roman"/>
                <a:cs typeface="Times New Roman"/>
              </a:rPr>
              <a:t>Faisabilité technique de l’achèvement 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de l’actif incorporel afin de pouvoir l’utiliser ou le vendre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Son intention de compléter la production de l’actif pour le vendre ou pour l’utiliser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Sa capacité de </a:t>
            </a:r>
            <a:r>
              <a:rPr lang="fr-FR" sz="2400" u="sng" dirty="0">
                <a:solidFill>
                  <a:srgbClr val="003368"/>
                </a:solidFill>
                <a:latin typeface="Times New Roman"/>
                <a:cs typeface="Times New Roman"/>
              </a:rPr>
              <a:t>vendre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 ou d’</a:t>
            </a:r>
            <a:r>
              <a:rPr lang="fr-FR" sz="2400" u="sng" dirty="0">
                <a:solidFill>
                  <a:srgbClr val="003368"/>
                </a:solidFill>
                <a:latin typeface="Times New Roman"/>
                <a:cs typeface="Times New Roman"/>
              </a:rPr>
              <a:t>utiliser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 l’actif produit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L’aptitude de l’actif  à </a:t>
            </a:r>
            <a:r>
              <a:rPr lang="fr-FR" sz="2400" u="sng" dirty="0">
                <a:solidFill>
                  <a:srgbClr val="003368"/>
                </a:solidFill>
                <a:latin typeface="Times New Roman"/>
                <a:cs typeface="Times New Roman"/>
              </a:rPr>
              <a:t>générer des avantages économiques </a:t>
            </a: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futurs soit par la vente sur un marché actif, soit par l’utilisation interne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L’existence de ressources suffisantes pour mener à bien ce projet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solidFill>
                  <a:srgbClr val="003368"/>
                </a:solidFill>
                <a:latin typeface="Times New Roman"/>
                <a:cs typeface="Times New Roman"/>
              </a:rPr>
              <a:t>Sa capacité à mesure de façon fiable les coûts liés au projet</a:t>
            </a:r>
          </a:p>
          <a:p>
            <a:pPr eaLnBrk="1" hangingPunct="1">
              <a:buFontTx/>
              <a:buChar char="-"/>
            </a:pPr>
            <a:endParaRPr lang="fr-FR" sz="2400" dirty="0">
              <a:solidFill>
                <a:srgbClr val="003368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endParaRPr lang="fr-FR" sz="2400" dirty="0">
              <a:solidFill>
                <a:srgbClr val="00336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24337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en-GB" dirty="0"/>
              <a:t>Recherche &amp; </a:t>
            </a:r>
            <a:r>
              <a:rPr lang="en-GB" dirty="0" err="1"/>
              <a:t>développement</a:t>
            </a:r>
            <a:endParaRPr lang="en-GB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15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89152" y="842229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14292-1C28-6C0D-7ED1-7AC1F6F6C989}"/>
              </a:ext>
            </a:extLst>
          </p:cNvPr>
          <p:cNvSpPr/>
          <p:nvPr/>
        </p:nvSpPr>
        <p:spPr>
          <a:xfrm>
            <a:off x="230111" y="1641388"/>
            <a:ext cx="239767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Recherche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0DAFCD-1BDE-241A-4B6C-418BA0D74E2B}"/>
              </a:ext>
            </a:extLst>
          </p:cNvPr>
          <p:cNvSpPr/>
          <p:nvPr/>
        </p:nvSpPr>
        <p:spPr>
          <a:xfrm>
            <a:off x="2753857" y="1633463"/>
            <a:ext cx="3762360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</a:p>
        </p:txBody>
      </p:sp>
      <p:sp>
        <p:nvSpPr>
          <p:cNvPr id="6" name="Flèche droite 5">
            <a:extLst>
              <a:ext uri="{FF2B5EF4-FFF2-40B4-BE49-F238E27FC236}">
                <a16:creationId xmlns:a16="http://schemas.microsoft.com/office/drawing/2014/main" id="{FC3EA3E7-D22D-0C55-B0C3-CEC5530824AA}"/>
              </a:ext>
            </a:extLst>
          </p:cNvPr>
          <p:cNvSpPr/>
          <p:nvPr/>
        </p:nvSpPr>
        <p:spPr>
          <a:xfrm>
            <a:off x="6660233" y="1633463"/>
            <a:ext cx="2253656" cy="648072"/>
          </a:xfrm>
          <a:prstGeom prst="rightArrow">
            <a:avLst>
              <a:gd name="adj1" fmla="val 100000"/>
              <a:gd name="adj2" fmla="val 78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94EE26-DE05-2264-E0E8-9D1EBADBB4A9}"/>
              </a:ext>
            </a:extLst>
          </p:cNvPr>
          <p:cNvSpPr txBox="1"/>
          <p:nvPr/>
        </p:nvSpPr>
        <p:spPr>
          <a:xfrm>
            <a:off x="309562" y="2777991"/>
            <a:ext cx="253181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02060"/>
                </a:solidFill>
                <a:latin typeface="Times New Roman"/>
                <a:cs typeface="Times New Roman"/>
              </a:rPr>
              <a:t>recherche originale et planifiée entreprise dans le but d'acquérir de nouvelles connaissances et une nouvelle compréhension scientifique ou technique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DBEDFCA-C7C8-F77B-E181-13D065B19D7B}"/>
              </a:ext>
            </a:extLst>
          </p:cNvPr>
          <p:cNvCxnSpPr>
            <a:cxnSpLocks/>
          </p:cNvCxnSpPr>
          <p:nvPr/>
        </p:nvCxnSpPr>
        <p:spPr>
          <a:xfrm>
            <a:off x="1403648" y="2299240"/>
            <a:ext cx="0" cy="46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06196AF-7358-17E1-9D9D-4A061661687F}"/>
              </a:ext>
            </a:extLst>
          </p:cNvPr>
          <p:cNvSpPr txBox="1"/>
          <p:nvPr/>
        </p:nvSpPr>
        <p:spPr>
          <a:xfrm>
            <a:off x="3073827" y="2777991"/>
            <a:ext cx="36265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02060"/>
                </a:solidFill>
                <a:latin typeface="Times New Roman"/>
                <a:cs typeface="Times New Roman"/>
              </a:rPr>
              <a:t>l'application des résultats de la recherche ou d'autres connaissances à un plan ou à un projet de production de matériaux, de dispositifs, de produits, de procédés, de systèmes ou de services nouveaux ou substantiellement améliorés, avant le début de la production ou de l'utilisation commerciale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E7CDAFC-A35B-D4E1-9DF7-66A286AF958C}"/>
              </a:ext>
            </a:extLst>
          </p:cNvPr>
          <p:cNvCxnSpPr>
            <a:cxnSpLocks/>
          </p:cNvCxnSpPr>
          <p:nvPr/>
        </p:nvCxnSpPr>
        <p:spPr>
          <a:xfrm>
            <a:off x="4829036" y="2299240"/>
            <a:ext cx="0" cy="46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6848655-F4DD-52A0-6E38-1DDE651DC3CB}"/>
              </a:ext>
            </a:extLst>
          </p:cNvPr>
          <p:cNvCxnSpPr/>
          <p:nvPr/>
        </p:nvCxnSpPr>
        <p:spPr>
          <a:xfrm>
            <a:off x="7192573" y="2281535"/>
            <a:ext cx="0" cy="898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ADE58D42-A135-F298-D18A-2C33A3AD87FE}"/>
              </a:ext>
            </a:extLst>
          </p:cNvPr>
          <p:cNvSpPr txBox="1"/>
          <p:nvPr/>
        </p:nvSpPr>
        <p:spPr>
          <a:xfrm>
            <a:off x="6932781" y="3175103"/>
            <a:ext cx="201622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Frais administratifs, frais juridiques, frais d'enregistrement...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Capitalisés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52E174B-CB6E-0238-F51E-ECE5DABE3EF7}"/>
              </a:ext>
            </a:extLst>
          </p:cNvPr>
          <p:cNvSpPr txBox="1"/>
          <p:nvPr/>
        </p:nvSpPr>
        <p:spPr>
          <a:xfrm>
            <a:off x="7229702" y="2582639"/>
            <a:ext cx="16047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Enregistrement brevet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F6143ED-E8D5-2418-C9DA-3CD39DA24DF0}"/>
              </a:ext>
            </a:extLst>
          </p:cNvPr>
          <p:cNvSpPr txBox="1"/>
          <p:nvPr/>
        </p:nvSpPr>
        <p:spPr>
          <a:xfrm>
            <a:off x="485869" y="5291916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B7CEEBC-041D-6F2E-721F-FB1147DDD944}"/>
              </a:ext>
            </a:extLst>
          </p:cNvPr>
          <p:cNvCxnSpPr>
            <a:cxnSpLocks/>
          </p:cNvCxnSpPr>
          <p:nvPr/>
        </p:nvCxnSpPr>
        <p:spPr>
          <a:xfrm>
            <a:off x="1601993" y="4828876"/>
            <a:ext cx="0" cy="443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A246693-088C-184F-7805-8911D234720B}"/>
              </a:ext>
            </a:extLst>
          </p:cNvPr>
          <p:cNvSpPr txBox="1"/>
          <p:nvPr/>
        </p:nvSpPr>
        <p:spPr>
          <a:xfrm>
            <a:off x="3712912" y="5883440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Capitalisé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7239E54-A5C6-0BDA-0D5F-379130AB1066}"/>
              </a:ext>
            </a:extLst>
          </p:cNvPr>
          <p:cNvCxnSpPr>
            <a:cxnSpLocks/>
          </p:cNvCxnSpPr>
          <p:nvPr/>
        </p:nvCxnSpPr>
        <p:spPr>
          <a:xfrm>
            <a:off x="4887077" y="5439508"/>
            <a:ext cx="0" cy="443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5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0" grpId="0" animBg="1"/>
      <p:bldP spid="14" grpId="0" animBg="1"/>
      <p:bldP spid="15" grpId="0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965200"/>
          </a:xfrm>
        </p:spPr>
        <p:txBody>
          <a:bodyPr/>
          <a:lstStyle/>
          <a:p>
            <a:pPr eaLnBrk="1" hangingPunct="1"/>
            <a:r>
              <a:rPr lang="fr-FR"/>
              <a:t>Recherche et développement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16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F3BA8A-F5BD-4900-BF4F-7EF37FA23913}"/>
              </a:ext>
            </a:extLst>
          </p:cNvPr>
          <p:cNvSpPr txBox="1">
            <a:spLocks noChangeArrowheads="1"/>
          </p:cNvSpPr>
          <p:nvPr/>
        </p:nvSpPr>
        <p:spPr>
          <a:xfrm>
            <a:off x="158286" y="821297"/>
            <a:ext cx="8669497" cy="965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Comptabilisés en tant que charges : </a:t>
            </a: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Frais de démarrage, dépenses de formation, activités de publicité et de promotion</a:t>
            </a:r>
            <a:endParaRPr lang="en-US"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736191-15A4-9384-6427-39158C40EF61}"/>
              </a:ext>
            </a:extLst>
          </p:cNvPr>
          <p:cNvSpPr txBox="1"/>
          <p:nvPr/>
        </p:nvSpPr>
        <p:spPr>
          <a:xfrm>
            <a:off x="6894512" y="4881080"/>
            <a:ext cx="19979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>
                <a:solidFill>
                  <a:srgbClr val="002060"/>
                </a:solidFill>
                <a:latin typeface="Times New Roman"/>
                <a:cs typeface="Times New Roman"/>
              </a:rPr>
              <a:t>L’Oreal</a:t>
            </a:r>
            <a:r>
              <a:rPr 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– 2023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63E902-951B-18A5-4E81-DE6A836CB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57376"/>
            <a:ext cx="8906748" cy="21236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4DE349-23F2-97DC-5DCF-DA92BBC07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57" y="4237356"/>
            <a:ext cx="5363323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53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fr-FR" sz="3200" dirty="0"/>
              <a:t>Reconnaissance asymétrique des incorporels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17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47D9379-5698-BE34-3ECE-7B3972907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08720"/>
            <a:ext cx="4392488" cy="455509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3716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INCORPORELS ACQUIS</a:t>
            </a:r>
            <a:endParaRPr lang="fr-FR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Inscription au bilan au prix d'achat (+ frais juridiques)</a:t>
            </a:r>
          </a:p>
          <a:p>
            <a:pPr algn="just"/>
            <a:r>
              <a:rPr lang="fr-FR" sz="2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: achat d'une marque, acquisition de Big Data</a:t>
            </a:r>
            <a:endParaRPr lang="en-US" sz="2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l'immobilisation incorporelle est achetée dans le cadre d'une opération de fusion et d'acquisition, elle sera enregistrée à sa juste valeur.</a:t>
            </a:r>
          </a:p>
          <a:p>
            <a:pPr algn="just"/>
            <a:r>
              <a:rPr lang="fr-FR" sz="2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: Achat d'une entreprise, qui comprend des travaux de R&amp;D en cours.</a:t>
            </a:r>
            <a:endParaRPr lang="en-US" sz="2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71F72DD-3B78-6D7B-0562-BF136996C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491" y="908720"/>
            <a:ext cx="4248472" cy="443198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3716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INCORPORELS GENERES EN INTERNE</a:t>
            </a:r>
            <a:endParaRPr lang="fr-FR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n'apparaîtra pas (ne sera pas enregistré) dans le bilan.</a:t>
            </a:r>
          </a:p>
          <a:p>
            <a:pPr algn="just"/>
            <a:r>
              <a:rPr lang="fr-FR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: une entreprise qui possède les droits d'une marque</a:t>
            </a:r>
          </a:p>
          <a:p>
            <a:pPr algn="just"/>
            <a:endPara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R&amp;D est une exception à cette règle dans les IFRS. Si elle est comptabilisée dans le bilan, elle le sera à son coût.</a:t>
            </a:r>
            <a:endPara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21C19-C237-C5C5-D129-140B33D822AB}"/>
              </a:ext>
            </a:extLst>
          </p:cNvPr>
          <p:cNvSpPr/>
          <p:nvPr/>
        </p:nvSpPr>
        <p:spPr>
          <a:xfrm>
            <a:off x="107504" y="5653697"/>
            <a:ext cx="885698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différences de stratégie (développement ou acquisition d'actifs incorporels) peuvent donc avoir un impact sur les ratios financiers.</a:t>
            </a:r>
            <a:endParaRPr lang="fr-FR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502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fr-FR" sz="3200" dirty="0"/>
              <a:t>Goodwill (IFRS 3)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18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DAE151-3BE7-099A-7428-971BF44CD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8428"/>
            <a:ext cx="9144000" cy="42811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DC92777-C68C-F0A5-6165-5D05A4C3BE07}"/>
              </a:ext>
            </a:extLst>
          </p:cNvPr>
          <p:cNvSpPr txBox="1"/>
          <p:nvPr/>
        </p:nvSpPr>
        <p:spPr>
          <a:xfrm>
            <a:off x="3851920" y="5821840"/>
            <a:ext cx="19979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LVMH – 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2ECE0802-06BE-C148-02EA-18BBC1BD345B}"/>
                  </a:ext>
                </a:extLst>
              </p14:cNvPr>
              <p14:cNvContentPartPr/>
              <p14:nvPr/>
            </p14:nvContentPartPr>
            <p14:xfrm>
              <a:off x="6449400" y="2046600"/>
              <a:ext cx="34200" cy="4212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2ECE0802-06BE-C148-02EA-18BBC1BD34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040" y="2037240"/>
                <a:ext cx="5292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3223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en-GB" dirty="0"/>
              <a:t>Goodwill (IFRS 3)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19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F3BA8A-F5BD-4900-BF4F-7EF37FA23913}"/>
              </a:ext>
            </a:extLst>
          </p:cNvPr>
          <p:cNvSpPr txBox="1">
            <a:spLocks noChangeArrowheads="1"/>
          </p:cNvSpPr>
          <p:nvPr/>
        </p:nvSpPr>
        <p:spPr>
          <a:xfrm>
            <a:off x="158286" y="821296"/>
            <a:ext cx="8669497" cy="49839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Le goodwill </a:t>
            </a:r>
            <a:r>
              <a:rPr lang="fr-FR" sz="2800" dirty="0">
                <a:solidFill>
                  <a:srgbClr val="002060"/>
                </a:solidFill>
                <a:latin typeface="Times New Roman"/>
                <a:cs typeface="Times New Roman"/>
              </a:rPr>
              <a:t>est une immobilisation incorporelle associée à un regroupement d'entreprises. </a:t>
            </a:r>
            <a:endParaRPr lang="fr-FR" sz="2800" i="0" dirty="0">
              <a:solidFill>
                <a:srgbClr val="00206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fr-FR" sz="2800" b="0" i="0" dirty="0">
                <a:solidFill>
                  <a:srgbClr val="00206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Le goodwill est comptabilisé lorsqu'une entreprise acquiert une autre entreprise et que le prix d'achat est supérieur à :</a:t>
            </a:r>
          </a:p>
          <a:p>
            <a:r>
              <a:rPr lang="fr-FR" sz="2800" b="0" i="0" dirty="0">
                <a:solidFill>
                  <a:srgbClr val="00206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la juste valeur des actifs corporels et incorporels identifiables acquis, </a:t>
            </a:r>
          </a:p>
          <a:p>
            <a:pPr marL="0" indent="0">
              <a:buNone/>
            </a:pPr>
            <a:r>
              <a:rPr lang="fr-FR" sz="2800" b="0" i="0" dirty="0">
                <a:solidFill>
                  <a:srgbClr val="00206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diminué </a:t>
            </a:r>
          </a:p>
          <a:p>
            <a:r>
              <a:rPr lang="fr-FR" sz="2800" b="0" i="0" dirty="0">
                <a:solidFill>
                  <a:srgbClr val="00206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des passifs assumés par le repreneur</a:t>
            </a:r>
            <a:endParaRPr lang="fr-FR" sz="280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 goodwill n’a pas de durée de vie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=&gt; Test de dépréciation annuel obligatoire</a:t>
            </a:r>
          </a:p>
        </p:txBody>
      </p:sp>
    </p:spTree>
    <p:extLst>
      <p:ext uri="{BB962C8B-B14F-4D97-AF65-F5344CB8AC3E}">
        <p14:creationId xmlns:p14="http://schemas.microsoft.com/office/powerpoint/2010/main" val="30351475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 dirty="0"/>
              <a:t>Plan de la séance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848" y="931679"/>
            <a:ext cx="6239368" cy="3073385"/>
          </a:xfrm>
        </p:spPr>
        <p:txBody>
          <a:bodyPr/>
          <a:lstStyle/>
          <a:p>
            <a:pPr eaLnBrk="1" hangingPunct="1"/>
            <a:r>
              <a:rPr lang="fr-FR" sz="2400" dirty="0" err="1">
                <a:solidFill>
                  <a:srgbClr val="000090"/>
                </a:solidFill>
                <a:latin typeface="Times New Roman"/>
                <a:cs typeface="Times New Roman"/>
              </a:rPr>
              <a:t>Definition</a:t>
            </a:r>
            <a:endParaRPr lang="fr-FR" sz="24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Reconnaissance initiale</a:t>
            </a:r>
          </a:p>
          <a:p>
            <a:pPr eaLnBrk="1" hangingPunct="1"/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Mesure ultérieure</a:t>
            </a:r>
          </a:p>
          <a:p>
            <a:pPr eaLnBrk="1" hangingPunct="1"/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R&amp;D</a:t>
            </a:r>
          </a:p>
          <a:p>
            <a:pPr eaLnBrk="1" hangingPunct="1"/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Reconnaissance asymétrique des incorporels</a:t>
            </a:r>
          </a:p>
          <a:p>
            <a:pPr eaLnBrk="1" hangingPunct="1"/>
            <a:r>
              <a:rPr lang="fr-FR" sz="2400" dirty="0">
                <a:solidFill>
                  <a:srgbClr val="000090"/>
                </a:solidFill>
                <a:latin typeface="Times New Roman"/>
                <a:cs typeface="Times New Roman"/>
              </a:rPr>
              <a:t>Goodwill</a:t>
            </a:r>
          </a:p>
          <a:p>
            <a:pPr marL="0" indent="0" eaLnBrk="1" hangingPunct="1">
              <a:buNone/>
            </a:pPr>
            <a:endParaRPr lang="fr-FR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88" y="4402236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9237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en-GB" dirty="0"/>
              <a:t>Goodwill (IFRS 3)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20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34AC6DF-FB61-D054-43DD-0AE63E8A4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73930"/>
            <a:ext cx="7632700" cy="147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grandes catégories d'immobilisations incorporelles reconnues lors d'un regroupement d'entreprises :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2B84C5A-B1D1-A7B1-4879-13D98E103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05" y="3146453"/>
            <a:ext cx="4022588" cy="1970989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4675" indent="-574675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60000"/>
              </a:spcBef>
              <a:buFont typeface="+mj-lt"/>
              <a:buAutoNum type="arabicPeriod"/>
            </a:pPr>
            <a:r>
              <a:rPr lang="en-US" alt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Liées</a:t>
            </a:r>
            <a:r>
              <a:rPr lang="en-US" alt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marketing</a:t>
            </a:r>
          </a:p>
          <a:p>
            <a:pPr algn="l">
              <a:lnSpc>
                <a:spcPct val="120000"/>
              </a:lnSpc>
              <a:spcBef>
                <a:spcPct val="60000"/>
              </a:spcBef>
              <a:buFont typeface="+mj-lt"/>
              <a:buAutoNum type="arabicPeriod"/>
            </a:pPr>
            <a:r>
              <a:rPr lang="en-US" alt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Liées</a:t>
            </a:r>
            <a:r>
              <a:rPr lang="en-US" alt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capital client</a:t>
            </a:r>
          </a:p>
          <a:p>
            <a:pPr algn="l">
              <a:lnSpc>
                <a:spcPct val="120000"/>
              </a:lnSpc>
              <a:spcBef>
                <a:spcPct val="60000"/>
              </a:spcBef>
              <a:buFont typeface="+mj-lt"/>
              <a:buAutoNum type="arabicPeriod"/>
            </a:pPr>
            <a:r>
              <a:rPr lang="en-US" alt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Artistique</a:t>
            </a:r>
            <a:endParaRPr lang="en-US" altLang="en-US" sz="2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F141AAE9-BD65-D0E1-BAC6-21BBB133C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7" y="3113749"/>
            <a:ext cx="4014335" cy="1970989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574675" indent="-574675" algn="l">
              <a:lnSpc>
                <a:spcPct val="120000"/>
              </a:lnSpc>
              <a:spcBef>
                <a:spcPct val="60000"/>
              </a:spcBef>
              <a:buFont typeface="+mj-lt"/>
              <a:buAutoNum type="arabicPeriod"/>
              <a:defRPr sz="2200" b="0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Font typeface="+mj-lt"/>
              <a:buAutoNum type="arabicPeriod" startAt="4"/>
            </a:pP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Contrats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endParaRPr lang="en-US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 startAt="4"/>
            </a:pP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Liées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aux technologies.</a:t>
            </a:r>
          </a:p>
          <a:p>
            <a:pPr>
              <a:buAutoNum type="arabicPeriod" startAt="4"/>
            </a:pP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Goodwill.</a:t>
            </a:r>
          </a:p>
        </p:txBody>
      </p:sp>
    </p:spTree>
    <p:extLst>
      <p:ext uri="{BB962C8B-B14F-4D97-AF65-F5344CB8AC3E}">
        <p14:creationId xmlns:p14="http://schemas.microsoft.com/office/powerpoint/2010/main" val="11608433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en-GB" dirty="0"/>
              <a:t>Goodwill (IFRS 3)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21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A7B3FC-87DB-B514-03C9-D8F67F64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52736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Actifs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incorporels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marketing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B462858-0DE5-7174-98B1-2EC7CEBFA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22" y="1609518"/>
            <a:ext cx="70104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1638" indent="-401638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976313" indent="-404813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Exemples: </a:t>
            </a:r>
          </a:p>
          <a:p>
            <a:pPr marL="914400" lvl="1" indent="-342900" algn="just">
              <a:buClr>
                <a:schemeClr val="accent1"/>
              </a:buClr>
              <a:buSzPct val="80000"/>
              <a:buFont typeface="Calibri" panose="020F0502020204030204" pitchFamily="34" charset="0"/>
              <a:buChar char="‒"/>
            </a:pPr>
            <a:r>
              <a:rPr lang="fr-FR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 de marque </a:t>
            </a:r>
            <a:r>
              <a:rPr lang="fr-FR" altLang="en-US" sz="2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altLang="en-US" sz="22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trademark</a:t>
            </a:r>
            <a:r>
              <a:rPr lang="fr-FR" altLang="en-US" sz="2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altLang="en-US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titres de journaux, nom de domaine Internet, </a:t>
            </a:r>
          </a:p>
          <a:p>
            <a:pPr marL="914400" lvl="1" indent="-342900" algn="just">
              <a:buClr>
                <a:schemeClr val="accent1"/>
              </a:buClr>
              <a:buSzPct val="80000"/>
              <a:buFont typeface="Calibri" panose="020F0502020204030204" pitchFamily="34" charset="0"/>
              <a:buChar char="‒"/>
            </a:pPr>
            <a:endParaRPr lang="fr-FR" altLang="en-US" sz="2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Marque (</a:t>
            </a:r>
            <a:r>
              <a:rPr lang="fr-FR" altLang="en-US" sz="22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trademark</a:t>
            </a:r>
            <a:r>
              <a:rPr lang="fr-FR" altLang="en-US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ont une durée de vie indéfinie</a:t>
            </a:r>
            <a:endParaRPr lang="fr-FR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fr-FR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les marques sont acquises, elles sont capitalisées au coût d’acquisition (Pas d’amortissement).</a:t>
            </a:r>
          </a:p>
          <a:p>
            <a:pPr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fr-FR" altLang="en-US" sz="2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la marque est générée en interne par une entreprise, tous les coûts seront enregistrés en tant que dépenses.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FA76B8F-B375-979C-CCED-D2B04547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14766"/>
            <a:ext cx="1152525" cy="64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D5FB224-86EF-4B50-AA57-5A3CCBFB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862013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C163B4B-5274-3974-A290-A1890A29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94275"/>
            <a:ext cx="895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Fichier:Mars Logo.svg">
            <a:extLst>
              <a:ext uri="{FF2B5EF4-FFF2-40B4-BE49-F238E27FC236}">
                <a16:creationId xmlns:a16="http://schemas.microsoft.com/office/drawing/2014/main" id="{1EFF6D2B-A7DE-609F-BFB9-4D5E7D61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82902"/>
            <a:ext cx="22764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4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en-GB" dirty="0"/>
              <a:t>Goodwill (IFRS 3)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22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3B5185C-F437-13FF-5103-22F3D7F83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908720"/>
            <a:ext cx="878497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1638" indent="-401638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976313" indent="-404813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marL="0" indent="0" algn="just">
              <a:buClr>
                <a:schemeClr val="accent1"/>
              </a:buClr>
              <a:buSzPct val="80000"/>
            </a:pPr>
            <a:r>
              <a:rPr lang="fr-FR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Actifs incorporels liés au capital client</a:t>
            </a:r>
          </a:p>
          <a:p>
            <a:pPr algn="just"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r>
              <a:rPr lang="fr-FR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Exemples:</a:t>
            </a: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lvl="1" indent="0" algn="just">
              <a:buClr>
                <a:schemeClr val="accent1"/>
              </a:buClr>
              <a:buSzPct val="80000"/>
            </a:pPr>
            <a:r>
              <a:rPr lang="fr-FR" altLang="en-US" sz="2200" b="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Listes client, données clients (big data)</a:t>
            </a:r>
          </a:p>
          <a:p>
            <a:pPr algn="just"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Capitalisation des coûts d’acquisition</a:t>
            </a:r>
          </a:p>
          <a:p>
            <a:pPr algn="just"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Amortissement sur la durée de vie</a:t>
            </a:r>
          </a:p>
          <a:p>
            <a:pPr marL="0" indent="0" algn="just">
              <a:buClr>
                <a:schemeClr val="accent1"/>
              </a:buClr>
              <a:buSzPct val="80000"/>
            </a:pPr>
            <a:endParaRPr lang="fr-FR" altLang="en-US" sz="2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1"/>
              </a:buClr>
              <a:buSzPct val="80000"/>
            </a:pPr>
            <a:r>
              <a:rPr lang="fr-FR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Actifs incorporels artistiques</a:t>
            </a:r>
          </a:p>
          <a:p>
            <a:pPr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Exemples:</a:t>
            </a: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342900" algn="just">
              <a:buClr>
                <a:schemeClr val="accent1"/>
              </a:buClr>
              <a:buSzPct val="80000"/>
              <a:buFont typeface="Calibri" panose="020F0502020204030204" pitchFamily="34" charset="0"/>
              <a:buChar char="‒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Jeux, création littéraire, création musicale, tableaux, photographies, et vidéo et création audiovisuel.</a:t>
            </a:r>
          </a:p>
          <a:p>
            <a:pPr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Généralement les </a:t>
            </a:r>
            <a:r>
              <a:rPr lang="fr-FR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copyrights</a:t>
            </a: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sont garantis sur la durée de vie du créateur (70 ans)</a:t>
            </a:r>
          </a:p>
          <a:p>
            <a:pPr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Coûts d’acquisition sont capitalisés.</a:t>
            </a:r>
          </a:p>
          <a:p>
            <a:pPr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Amortis sur la durée de vie utile si celle-ci est inférieure à la durée légale.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891939-8B94-D6DB-BFC3-546C5B302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896" y="1340768"/>
            <a:ext cx="3110910" cy="17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706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en-GB" dirty="0"/>
              <a:t>Goodwill (IFRS 3)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23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A7B3FC-87DB-B514-03C9-D8F67F64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70" y="919107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Actifs incorporels liés aux contrats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08F77F-70B1-0140-1325-33B3EE0BD5A1}"/>
              </a:ext>
            </a:extLst>
          </p:cNvPr>
          <p:cNvSpPr/>
          <p:nvPr/>
        </p:nvSpPr>
        <p:spPr>
          <a:xfrm>
            <a:off x="270046" y="1512683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Exemples: </a:t>
            </a:r>
          </a:p>
          <a:p>
            <a:pPr marL="800100" lvl="1" indent="-342900" algn="just">
              <a:buClr>
                <a:schemeClr val="accent1"/>
              </a:buClr>
              <a:buSzPct val="80000"/>
              <a:buFont typeface="Calibri" panose="020F0502020204030204" pitchFamily="34" charset="0"/>
              <a:buChar char="‒"/>
            </a:pPr>
            <a:r>
              <a:rPr lang="fr-FR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Accords de franchise et de licence, permis de construire, droits de diffusion et contrats de service ou de fourniture.</a:t>
            </a:r>
          </a:p>
          <a:p>
            <a:pPr marL="800100" lvl="1" indent="-342900" algn="just">
              <a:buClr>
                <a:schemeClr val="accent1"/>
              </a:buClr>
              <a:buSzPct val="80000"/>
              <a:buFont typeface="Calibri" panose="020F0502020204030204" pitchFamily="34" charset="0"/>
              <a:buChar char="‒"/>
            </a:pPr>
            <a:endParaRPr lang="fr-FR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franchises (ou licences) dont la durée de vie est limitée doivent être amorties en tant que charges d'exploitation sur la durée de vie de la franchise.</a:t>
            </a:r>
          </a:p>
          <a:p>
            <a:pPr marL="342900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fr-FR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franchises à durée de vie indéterminée doivent être comptabilisées à leur coût et non amorties.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4FC68773-D654-EDE6-326E-E1F86A71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20" y="5278615"/>
            <a:ext cx="989504" cy="8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7" descr="http://images4.wikia.nocookie.net/__cb20100205114116/logopedia/images/f/f0/Shell_logo_1957.png">
            <a:extLst>
              <a:ext uri="{FF2B5EF4-FFF2-40B4-BE49-F238E27FC236}">
                <a16:creationId xmlns:a16="http://schemas.microsoft.com/office/drawing/2014/main" id="{FCD6F5C8-1689-DF7B-C03C-4391E0176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06" y="4973301"/>
            <a:ext cx="1028700" cy="11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ichier:Holiday Inn.png — Wikipédia">
            <a:extLst>
              <a:ext uri="{FF2B5EF4-FFF2-40B4-BE49-F238E27FC236}">
                <a16:creationId xmlns:a16="http://schemas.microsoft.com/office/drawing/2014/main" id="{1BFEF73D-D23D-7835-F494-8BB6600C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2" y="5123009"/>
            <a:ext cx="1524000" cy="10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72DFB0F-4AA0-4434-5AAB-301C67613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651" y="482656"/>
            <a:ext cx="1431749" cy="140204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D1F6A1F-CAE8-5B18-A97C-1D390B1CD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215" y="5062645"/>
            <a:ext cx="1810842" cy="16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14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en-GB" dirty="0"/>
              <a:t>Goodwill (IFRS 3)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24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A7B3FC-87DB-B514-03C9-D8F67F64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5087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Actifs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incorporels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lien avec la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45ED2FD-7FCD-680A-17F5-B7C17D73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7" y="1367990"/>
            <a:ext cx="7696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1638" indent="-401638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976313" indent="-404813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marL="342900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Exemples:</a:t>
            </a: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342900" algn="just">
              <a:buClr>
                <a:schemeClr val="accent1"/>
              </a:buClr>
              <a:buSzPct val="80000"/>
              <a:buFont typeface="Calibri" panose="020F0502020204030204" pitchFamily="34" charset="0"/>
              <a:buChar char="‒"/>
            </a:pP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brevetée et secrets commerciaux accordés par un organisme gouvernemental.</a:t>
            </a:r>
          </a:p>
          <a:p>
            <a:pPr marL="914400" lvl="1" indent="-342900" algn="just">
              <a:buClr>
                <a:schemeClr val="accent1"/>
              </a:buClr>
              <a:buSzPct val="80000"/>
              <a:buFont typeface="Calibri" panose="020F0502020204030204" pitchFamily="34" charset="0"/>
              <a:buChar char="‒"/>
            </a:pPr>
            <a:endParaRPr lang="fr-FR" altLang="en-US" sz="20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1"/>
              </a:buClr>
              <a:buSzPct val="80000"/>
            </a:pP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brevet est le droit exclusif de produire et de vendre un produit qui présente une ou plusieurs caractéristiques uniques.</a:t>
            </a:r>
          </a:p>
          <a:p>
            <a:pPr marL="0" indent="0" algn="just">
              <a:buClr>
                <a:schemeClr val="accent1"/>
              </a:buClr>
              <a:buSzPct val="80000"/>
            </a:pPr>
            <a:endParaRPr lang="fr-FR" altLang="en-US" sz="20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1"/>
              </a:buClr>
              <a:buSzPct val="80000"/>
            </a:pP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les brevets sont </a:t>
            </a:r>
            <a:r>
              <a:rPr lang="fr-FR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achetés</a:t>
            </a: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ils sont </a:t>
            </a:r>
            <a:r>
              <a:rPr lang="fr-FR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capitalisés</a:t>
            </a: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Clr>
                <a:schemeClr val="accent1"/>
              </a:buClr>
              <a:buSzPct val="80000"/>
            </a:pP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 brevet a été </a:t>
            </a:r>
            <a:r>
              <a:rPr lang="fr-FR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généré en interne </a:t>
            </a: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un processus de recherche et de développement, les coûts de R&amp;D sont capitalisés </a:t>
            </a:r>
            <a:r>
              <a:rPr lang="fr-FR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des conditions spécifiques sont remplies.</a:t>
            </a:r>
          </a:p>
          <a:p>
            <a:pPr marL="0" indent="0" algn="just">
              <a:buClr>
                <a:schemeClr val="accent1"/>
              </a:buClr>
              <a:buSzPct val="80000"/>
            </a:pP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 sont amortis sur la </a:t>
            </a:r>
            <a:r>
              <a:rPr lang="fr-FR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durée légale </a:t>
            </a: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sur la </a:t>
            </a:r>
            <a:r>
              <a:rPr lang="fr-FR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durée de vie utile</a:t>
            </a:r>
            <a:r>
              <a:rPr lang="fr-FR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plus courte étant retenue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813A7-4F29-D3A5-04C3-4E6889A1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96" y="357027"/>
            <a:ext cx="1600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D19C64-783E-2CB0-133B-64F82EF7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08741"/>
            <a:ext cx="1323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 descr="http://www.invisioncommunity.co.uk/wp-content/uploads/2013/12/samsung-logo.png">
            <a:extLst>
              <a:ext uri="{FF2B5EF4-FFF2-40B4-BE49-F238E27FC236}">
                <a16:creationId xmlns:a16="http://schemas.microsoft.com/office/drawing/2014/main" id="{13459C5A-F07D-9940-940F-5F060898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05189"/>
            <a:ext cx="234224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fizer Reports Fourth-Quarter and Full-Year 2021 Results | Business Wire">
            <a:extLst>
              <a:ext uri="{FF2B5EF4-FFF2-40B4-BE49-F238E27FC236}">
                <a16:creationId xmlns:a16="http://schemas.microsoft.com/office/drawing/2014/main" id="{E4F5A54D-C0A2-458B-4054-C67CB4E24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96" y="5821406"/>
            <a:ext cx="1925479" cy="10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672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en-GB" dirty="0"/>
              <a:t>Goodwill (IFRS 3)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25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F3BA8A-F5BD-4900-BF4F-7EF37FA23913}"/>
              </a:ext>
            </a:extLst>
          </p:cNvPr>
          <p:cNvSpPr txBox="1">
            <a:spLocks noChangeArrowheads="1"/>
          </p:cNvSpPr>
          <p:nvPr/>
        </p:nvSpPr>
        <p:spPr>
          <a:xfrm>
            <a:off x="3131840" y="6193600"/>
            <a:ext cx="2397490" cy="5194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rgbClr val="002060"/>
                </a:solidFill>
                <a:latin typeface="Times New Roman"/>
                <a:cs typeface="Times New Roman"/>
              </a:rPr>
              <a:t>LVMH </a:t>
            </a:r>
            <a:r>
              <a:rPr 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2022</a:t>
            </a:r>
            <a:r>
              <a:rPr lang="en-US" sz="2000" i="0" dirty="0">
                <a:solidFill>
                  <a:srgbClr val="00206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04C13F-F6D1-E2F4-5EDC-299ADE63F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84" y="752101"/>
            <a:ext cx="7392432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443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fr-FR" sz="3200" dirty="0"/>
              <a:t>Goodwill (IFRS 3)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26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C92777-C68C-F0A5-6165-5D05A4C3BE07}"/>
              </a:ext>
            </a:extLst>
          </p:cNvPr>
          <p:cNvSpPr txBox="1"/>
          <p:nvPr/>
        </p:nvSpPr>
        <p:spPr>
          <a:xfrm>
            <a:off x="3851920" y="5821840"/>
            <a:ext cx="19979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LVMH –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3E4938-A13A-14B9-3FC9-CE1586193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98" y="695696"/>
            <a:ext cx="6359998" cy="60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648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68" y="144016"/>
            <a:ext cx="8207375" cy="677281"/>
          </a:xfrm>
        </p:spPr>
        <p:txBody>
          <a:bodyPr/>
          <a:lstStyle/>
          <a:p>
            <a:pPr eaLnBrk="1" hangingPunct="1"/>
            <a:r>
              <a:rPr lang="fr-FR" sz="3200" dirty="0"/>
              <a:t>Goodwill (IFRS 3)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27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08CE1F5-9C14-370B-A1A4-07BE87D1D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19" y="1196752"/>
            <a:ext cx="8568952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Goodwill</a:t>
            </a:r>
            <a:endParaRPr lang="fr-FR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Conceptuellement, représente les avantages économiques futurs découlant des autres actifs acquis dans le cadre d'un regroupement d'entreprises qui ne sont pas identifiés individuellement et comptabilisés séparément.</a:t>
            </a:r>
          </a:p>
          <a:p>
            <a:pPr algn="just">
              <a:buClr>
                <a:schemeClr val="accent1"/>
              </a:buClr>
            </a:pPr>
            <a:endParaRPr lang="fr-FR" altLang="en-US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n'est comptabilisé que lorsqu'une entreprise entière est </a:t>
            </a:r>
            <a:r>
              <a:rPr lang="fr-FR" altLang="en-US" sz="24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achetée.</a:t>
            </a:r>
          </a:p>
          <a:p>
            <a:pPr algn="just">
              <a:buClr>
                <a:schemeClr val="accent1"/>
              </a:buClr>
            </a:pPr>
            <a:endParaRPr lang="fr-FR" altLang="en-US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goodwill est mesuré comme l'excédent du coût sur la juste valeur de l'actif net identifiable (actifs moins passifs) acquis.	 </a:t>
            </a:r>
          </a:p>
        </p:txBody>
      </p:sp>
    </p:spTree>
    <p:extLst>
      <p:ext uri="{BB962C8B-B14F-4D97-AF65-F5344CB8AC3E}">
        <p14:creationId xmlns:p14="http://schemas.microsoft.com/office/powerpoint/2010/main" val="9816617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1" y="0"/>
            <a:ext cx="9073008" cy="965200"/>
          </a:xfrm>
        </p:spPr>
        <p:txBody>
          <a:bodyPr/>
          <a:lstStyle/>
          <a:p>
            <a:pPr eaLnBrk="1" hangingPunct="1"/>
            <a:r>
              <a:rPr lang="fr-FR" dirty="0"/>
              <a:t>Actifs non-courants incorporels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96520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 quoi </a:t>
            </a:r>
            <a:r>
              <a:rPr lang="en-GB" sz="2800" dirty="0" err="1"/>
              <a:t>s’agit</a:t>
            </a:r>
            <a:r>
              <a:rPr lang="en-GB" sz="2800" dirty="0"/>
              <a:t>-il?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F828A1-F74E-5221-2384-CF41543CB560}"/>
              </a:ext>
            </a:extLst>
          </p:cNvPr>
          <p:cNvSpPr txBox="1"/>
          <p:nvPr/>
        </p:nvSpPr>
        <p:spPr>
          <a:xfrm>
            <a:off x="683568" y="3950732"/>
            <a:ext cx="758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Quels sont les principaux enjeux?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Contribution croissante à la création de valeur des entreprises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Reconnaissance comptable imparfaite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Evaluation complexe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Durée de vie indéfinie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8798DD-10EB-A70F-6CDF-A06FECCAB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40240"/>
            <a:ext cx="1948538" cy="20047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8104411-9729-61C3-4882-6BF395ADD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311" y="1628800"/>
            <a:ext cx="2644694" cy="20047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40F1D8B-7F73-B577-BA53-B20EC5BAD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215" y="1640240"/>
            <a:ext cx="1929505" cy="20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095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93738" y="0"/>
            <a:ext cx="8450262" cy="908050"/>
          </a:xfrm>
        </p:spPr>
        <p:txBody>
          <a:bodyPr/>
          <a:lstStyle/>
          <a:p>
            <a:pPr eaLnBrk="1" hangingPunct="1"/>
            <a:r>
              <a:rPr lang="fr-FR" sz="3800" dirty="0">
                <a:ea typeface="ＭＳ Ｐゴシック" charset="0"/>
                <a:cs typeface="ＭＳ Ｐゴシック" charset="0"/>
              </a:rPr>
              <a:t>Actifs non-courant incorporels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0DD8E24-0A4A-928B-5738-8C0D9CD0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2293"/>
            <a:ext cx="9144000" cy="42593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F339964-0E24-D243-EDAA-B096F66F2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43479"/>
            <a:ext cx="1249672" cy="565236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3FEC4009-FD2B-C286-160B-D38718F6714F}"/>
              </a:ext>
            </a:extLst>
          </p:cNvPr>
          <p:cNvSpPr/>
          <p:nvPr/>
        </p:nvSpPr>
        <p:spPr>
          <a:xfrm>
            <a:off x="4067944" y="2264509"/>
            <a:ext cx="1008112" cy="3724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7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/>
              <a:t>Définition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5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Definition</a:t>
            </a:r>
            <a:r>
              <a:rPr lang="fr-FR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fr-FR" sz="2600" dirty="0">
                <a:solidFill>
                  <a:srgbClr val="002060"/>
                </a:solidFill>
                <a:latin typeface="Times New Roman"/>
                <a:cs typeface="Times New Roman"/>
              </a:rPr>
              <a:t>« Un actif identifiable, non monétaire et sans substance physique ».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6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Les immobilisations incorporelles ne sont comptabilisées que si :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fr-FR" sz="26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Il s'agit d'un </a:t>
            </a:r>
            <a:r>
              <a:rPr lang="fr-FR" sz="26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actif  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Actif (IAS38) : </a:t>
            </a:r>
            <a:r>
              <a:rPr lang="fr-FR" sz="2600" i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ressource contrôlée par l'entité du fait d'événements passés et dont on s'attend à ce qu'elle procure des avantages économiques futurs à l'entité pendant plus d'un 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b) S'il répond aux </a:t>
            </a:r>
            <a:r>
              <a:rPr lang="fr-FR" sz="26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critères de comptabilisation</a:t>
            </a:r>
            <a:endParaRPr lang="fr-FR" sz="26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47914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en-GB" dirty="0" err="1"/>
              <a:t>Définition</a:t>
            </a:r>
            <a:endParaRPr lang="en-GB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6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Identifiable</a:t>
            </a:r>
            <a:endParaRPr lang="fr-FR" sz="2800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>
                <a:solidFill>
                  <a:srgbClr val="002060"/>
                </a:solidFill>
                <a:latin typeface="Times New Roman"/>
                <a:cs typeface="Times New Roman"/>
              </a:rPr>
              <a:t>Découle de droits contractuels ou d'autres droits légaux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Separable</a:t>
            </a:r>
            <a:endParaRPr lang="fr-FR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>
                <a:solidFill>
                  <a:srgbClr val="002060"/>
                </a:solidFill>
                <a:latin typeface="Times New Roman"/>
                <a:cs typeface="Times New Roman"/>
              </a:rPr>
              <a:t>Un actif est séparable lorsqu'il peut être séparé ou divisé de l'entité et vendu, transféré, concédé sous licence, loué ou échangé.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014A0F-0620-4B7A-ADDC-8417FE998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496" y="2132856"/>
            <a:ext cx="598854" cy="5988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7A4ED9-B3A2-47F1-872D-DDC2C5CFE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887" y="1932068"/>
            <a:ext cx="959618" cy="8442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37416C-DB4E-4CF0-9925-A271FEFCF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599" y="2010172"/>
            <a:ext cx="1435176" cy="8442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764D99-4E4C-4BB9-A47E-5CB65D09B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3437" y="4523642"/>
            <a:ext cx="1691680" cy="18576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035DE92-31AC-436C-AEBD-937FEC79D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4797152"/>
            <a:ext cx="2181241" cy="10715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0FC42A5-2189-4D72-BE91-0AF621A34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249" y="4587379"/>
            <a:ext cx="1814526" cy="16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834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fr-FR"/>
              <a:t>Reconnaissance initiale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7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F3BA8A-F5BD-4900-BF4F-7EF37FA23913}"/>
              </a:ext>
            </a:extLst>
          </p:cNvPr>
          <p:cNvSpPr txBox="1">
            <a:spLocks noChangeArrowheads="1"/>
          </p:cNvSpPr>
          <p:nvPr/>
        </p:nvSpPr>
        <p:spPr>
          <a:xfrm>
            <a:off x="219908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Comptabilisation et évaluation initiale: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>
                <a:solidFill>
                  <a:srgbClr val="002060"/>
                </a:solidFill>
                <a:latin typeface="Times New Roman"/>
                <a:cs typeface="Times New Roman"/>
              </a:rPr>
              <a:t>Il est probable que les avantages économiques futurs attendus iront à l'entité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6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>
                <a:solidFill>
                  <a:srgbClr val="002060"/>
                </a:solidFill>
                <a:latin typeface="Times New Roman"/>
                <a:cs typeface="Times New Roman"/>
              </a:rPr>
              <a:t>La probabilité des avantages économiques futurs attendus doit être évaluée en utilisant des </a:t>
            </a:r>
            <a:r>
              <a:rPr lang="fr-FR" sz="2600" b="1" dirty="0">
                <a:solidFill>
                  <a:srgbClr val="002060"/>
                </a:solidFill>
                <a:latin typeface="Times New Roman"/>
                <a:cs typeface="Times New Roman"/>
              </a:rPr>
              <a:t>hypothèses raisonnables </a:t>
            </a:r>
            <a:r>
              <a:rPr lang="fr-FR" sz="2600" dirty="0">
                <a:solidFill>
                  <a:srgbClr val="002060"/>
                </a:solidFill>
                <a:latin typeface="Times New Roman"/>
                <a:cs typeface="Times New Roman"/>
              </a:rPr>
              <a:t>et </a:t>
            </a:r>
            <a:r>
              <a:rPr lang="fr-FR" sz="2600" b="1" dirty="0">
                <a:solidFill>
                  <a:srgbClr val="002060"/>
                </a:solidFill>
                <a:latin typeface="Times New Roman"/>
                <a:cs typeface="Times New Roman"/>
              </a:rPr>
              <a:t>justifiables</a:t>
            </a:r>
            <a:r>
              <a:rPr lang="fr-FR" sz="2600" dirty="0">
                <a:solidFill>
                  <a:srgbClr val="002060"/>
                </a:solidFill>
                <a:latin typeface="Times New Roman"/>
                <a:cs typeface="Times New Roman"/>
              </a:rPr>
              <a:t> qui représentent la </a:t>
            </a:r>
            <a:r>
              <a:rPr lang="fr-FR" sz="2600" b="1" dirty="0">
                <a:solidFill>
                  <a:srgbClr val="002060"/>
                </a:solidFill>
                <a:latin typeface="Times New Roman"/>
                <a:cs typeface="Times New Roman"/>
              </a:rPr>
              <a:t>meilleure estimation </a:t>
            </a:r>
            <a:r>
              <a:rPr lang="fr-FR" sz="2600" dirty="0">
                <a:solidFill>
                  <a:srgbClr val="002060"/>
                </a:solidFill>
                <a:latin typeface="Times New Roman"/>
                <a:cs typeface="Times New Roman"/>
              </a:rPr>
              <a:t>par la direction des conditions économiques qui existeront pendant la durée d'utilité de l'actif.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6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dirty="0">
                <a:solidFill>
                  <a:srgbClr val="002060"/>
                </a:solidFill>
                <a:latin typeface="Times New Roman"/>
                <a:cs typeface="Times New Roman"/>
              </a:rPr>
              <a:t>Les immobilisations incorporelles doivent être évaluées initialement à leur </a:t>
            </a:r>
            <a:r>
              <a:rPr lang="fr-FR" sz="2600" b="1" dirty="0">
                <a:solidFill>
                  <a:srgbClr val="002060"/>
                </a:solidFill>
                <a:latin typeface="Times New Roman"/>
                <a:cs typeface="Times New Roman"/>
              </a:rPr>
              <a:t>coût</a:t>
            </a:r>
          </a:p>
        </p:txBody>
      </p:sp>
    </p:spTree>
    <p:extLst>
      <p:ext uri="{BB962C8B-B14F-4D97-AF65-F5344CB8AC3E}">
        <p14:creationId xmlns:p14="http://schemas.microsoft.com/office/powerpoint/2010/main" val="14747449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en-GB" dirty="0"/>
              <a:t>Reconnaissance </a:t>
            </a:r>
            <a:r>
              <a:rPr lang="en-GB" dirty="0" err="1"/>
              <a:t>initiale</a:t>
            </a:r>
            <a:endParaRPr lang="en-GB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8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F3BA8A-F5BD-4900-BF4F-7EF37FA23913}"/>
              </a:ext>
            </a:extLst>
          </p:cNvPr>
          <p:cNvSpPr txBox="1">
            <a:spLocks noChangeArrowheads="1"/>
          </p:cNvSpPr>
          <p:nvPr/>
        </p:nvSpPr>
        <p:spPr>
          <a:xfrm>
            <a:off x="253416" y="692696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Immobilisations incorporelles acquises séparément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Le prix payé reflète le montant des avantages économiques futurs attendus.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Coût des immobilisations incorporelles acquises :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Le </a:t>
            </a:r>
            <a:r>
              <a:rPr lang="fr-FR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prix d'achat</a:t>
            </a: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, y compris les droits d'importation et les taxes d'achat non remboursables, après déduction des remises et rabais commerciaux.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Tous les </a:t>
            </a:r>
            <a:r>
              <a:rPr lang="fr-FR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coûts directement attribuables </a:t>
            </a: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à la préparation de l'actif en vue de son utilisation prévue, y compris les coûts salariaux, les honoraires professionnels et les coûts d'essai.</a:t>
            </a:r>
          </a:p>
          <a:p>
            <a:pPr>
              <a:buFontTx/>
              <a:buChar char="-"/>
            </a:pPr>
            <a:r>
              <a:rPr lang="fr-FR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à l'exclusion </a:t>
            </a:r>
            <a:r>
              <a:rPr lang="fr-FR" sz="2400" dirty="0">
                <a:solidFill>
                  <a:srgbClr val="002060"/>
                </a:solidFill>
                <a:latin typeface="Times New Roman"/>
                <a:cs typeface="Times New Roman"/>
              </a:rPr>
              <a:t>des coûts de publicité, des coûts de formation du personnel et des coûts administratifs ou autres frais généraux.</a:t>
            </a:r>
          </a:p>
        </p:txBody>
      </p:sp>
    </p:spTree>
    <p:extLst>
      <p:ext uri="{BB962C8B-B14F-4D97-AF65-F5344CB8AC3E}">
        <p14:creationId xmlns:p14="http://schemas.microsoft.com/office/powerpoint/2010/main" val="35166371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8207375" cy="965200"/>
          </a:xfrm>
        </p:spPr>
        <p:txBody>
          <a:bodyPr/>
          <a:lstStyle/>
          <a:p>
            <a:pPr eaLnBrk="1" hangingPunct="1"/>
            <a:r>
              <a:rPr lang="en-GB" dirty="0"/>
              <a:t>Reconnaissance </a:t>
            </a:r>
            <a:r>
              <a:rPr lang="en-GB" dirty="0" err="1"/>
              <a:t>initiale</a:t>
            </a:r>
            <a:endParaRPr lang="en-GB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9</a:t>
            </a:fld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AF49009-70E4-4A49-9002-677C04CBF8D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F3BA8A-F5BD-4900-BF4F-7EF37FA23913}"/>
              </a:ext>
            </a:extLst>
          </p:cNvPr>
          <p:cNvSpPr txBox="1">
            <a:spLocks noChangeArrowheads="1"/>
          </p:cNvSpPr>
          <p:nvPr/>
        </p:nvSpPr>
        <p:spPr>
          <a:xfrm>
            <a:off x="219908" y="836712"/>
            <a:ext cx="8669497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Actifs générés en interne</a:t>
            </a:r>
            <a:endParaRPr lang="fr-FR" sz="2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fr-FR" sz="2800" dirty="0">
                <a:solidFill>
                  <a:srgbClr val="002060"/>
                </a:solidFill>
                <a:latin typeface="Times New Roman"/>
                <a:cs typeface="Times New Roman"/>
              </a:rPr>
              <a:t>Brevets, logiciel ou progiciel, copyrights et marques natives sont enregistrées en </a:t>
            </a:r>
            <a:r>
              <a:rPr lang="fr-FR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charges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IAS 38 </a:t>
            </a:r>
            <a:r>
              <a:rPr lang="fr-FR" sz="2800" dirty="0">
                <a:solidFill>
                  <a:srgbClr val="002060"/>
                </a:solidFill>
                <a:latin typeface="Times New Roman"/>
                <a:cs typeface="Times New Roman"/>
              </a:rPr>
              <a:t>: « </a:t>
            </a:r>
            <a:r>
              <a:rPr lang="fr-FR" sz="2800" i="1" dirty="0">
                <a:solidFill>
                  <a:srgbClr val="002060"/>
                </a:solidFill>
                <a:latin typeface="Times New Roman"/>
                <a:cs typeface="Times New Roman"/>
              </a:rPr>
              <a:t>Le goodwill généré en interne ne doit pas être comptabilisé en tant qu'actif </a:t>
            </a:r>
            <a:r>
              <a:rPr lang="fr-FR" sz="2800" dirty="0">
                <a:solidFill>
                  <a:srgbClr val="002060"/>
                </a:solidFill>
                <a:latin typeface="Times New Roman"/>
                <a:cs typeface="Times New Roman"/>
              </a:rPr>
              <a:t>» parce que :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rgbClr val="002060"/>
                </a:solidFill>
                <a:latin typeface="Times New Roman"/>
                <a:cs typeface="Times New Roman"/>
              </a:rPr>
              <a:t>Difficulté d'établir s'il existe ou non un actif identifiable qui générera des avantages économiques futurs,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  <a:latin typeface="Times New Roman"/>
                <a:cs typeface="Times New Roman"/>
              </a:rPr>
              <a:t>et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  <a:latin typeface="Times New Roman"/>
                <a:cs typeface="Times New Roman"/>
              </a:rPr>
              <a:t>- Difficulté de déterminer de façon fiable du coût de l'actif.</a:t>
            </a:r>
            <a:endParaRPr lang="fr-FR" sz="28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55F1AC-7190-8824-36CE-1A3CAF8F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22" y="412097"/>
            <a:ext cx="1440160" cy="8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986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1551</Words>
  <Application>Microsoft Office PowerPoint</Application>
  <PresentationFormat>Affichage à l'écran (4:3)</PresentationFormat>
  <Paragraphs>247</Paragraphs>
  <Slides>27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Franklin Gothic Book</vt:lpstr>
      <vt:lpstr>Franklin Gothic Demi</vt:lpstr>
      <vt:lpstr>Times</vt:lpstr>
      <vt:lpstr>Times New Roman</vt:lpstr>
      <vt:lpstr>Thème Office</vt:lpstr>
      <vt:lpstr>Conception personnalisée</vt:lpstr>
      <vt:lpstr>1_Conception personnalisée</vt:lpstr>
      <vt:lpstr>Présentation PowerPoint</vt:lpstr>
      <vt:lpstr>Plan de la séance</vt:lpstr>
      <vt:lpstr>Actifs non-courants incorporels</vt:lpstr>
      <vt:lpstr>Actifs non-courant incorporels</vt:lpstr>
      <vt:lpstr>Définition </vt:lpstr>
      <vt:lpstr>Définition</vt:lpstr>
      <vt:lpstr>Reconnaissance initiale</vt:lpstr>
      <vt:lpstr>Reconnaissance initiale</vt:lpstr>
      <vt:lpstr>Reconnaissance initiale</vt:lpstr>
      <vt:lpstr>Mesure ultérieure</vt:lpstr>
      <vt:lpstr>Subsequent measurement</vt:lpstr>
      <vt:lpstr>Recherche et développement</vt:lpstr>
      <vt:lpstr>Recherche et développement</vt:lpstr>
      <vt:lpstr>Recherche &amp; développement</vt:lpstr>
      <vt:lpstr>Recherche &amp; développement</vt:lpstr>
      <vt:lpstr>Recherche et développement</vt:lpstr>
      <vt:lpstr>Reconnaissance asymétrique des incorporels </vt:lpstr>
      <vt:lpstr>Goodwill (IFRS 3)</vt:lpstr>
      <vt:lpstr>Goodwill (IFRS 3)</vt:lpstr>
      <vt:lpstr>Goodwill (IFRS 3)</vt:lpstr>
      <vt:lpstr>Goodwill (IFRS 3)</vt:lpstr>
      <vt:lpstr>Goodwill (IFRS 3)</vt:lpstr>
      <vt:lpstr>Goodwill (IFRS 3)</vt:lpstr>
      <vt:lpstr>Goodwill (IFRS 3)</vt:lpstr>
      <vt:lpstr>Goodwill (IFRS 3)</vt:lpstr>
      <vt:lpstr>Goodwill (IFRS 3)</vt:lpstr>
      <vt:lpstr>Goodwill (IFRS 3)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</dc:creator>
  <cp:lastModifiedBy>Elisabeth ALBERTINI Albertini</cp:lastModifiedBy>
  <cp:revision>57</cp:revision>
  <dcterms:created xsi:type="dcterms:W3CDTF">2017-03-28T10:02:06Z</dcterms:created>
  <dcterms:modified xsi:type="dcterms:W3CDTF">2024-11-11T14:10:59Z</dcterms:modified>
</cp:coreProperties>
</file>