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34" r:id="rId3"/>
    <p:sldId id="435" r:id="rId4"/>
    <p:sldId id="436" r:id="rId5"/>
    <p:sldId id="411" r:id="rId6"/>
    <p:sldId id="41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2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FAEAB-1F23-6B8D-4AE2-8B56AB502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F1826E-62BC-932A-7FA4-652CDF35C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C3D13-8E5B-51CE-0F5B-C6A692D0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13528-BF01-3B8B-B81F-8CC094EF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9CC94C-1DC3-574A-F35A-56BF63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83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4A5AB-0954-5B89-0C30-A97E8A58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F0C76A-8B5C-C57D-8E75-3B71362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BAC4A-3E8B-7473-E3D7-FA0BFC0C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D4EE2-3413-8BC6-0D9A-BD6831F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2B3C9-E8CC-48E1-174A-67166441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516E06-986D-7E1D-0F7A-3E7DEE161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1AE5C7-9F62-D86E-AEFA-DDAE8E14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9E936-F4F9-7606-4C90-19173DA4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E8E9C9-E96A-FB53-C9BD-BBD608D3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579D5-8261-9480-4D7B-7BAD1F3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468B4-EA58-353E-283D-F61C4504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7A0D3-6BD6-9D64-28FB-A5DA2FAA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FFEEE-31B9-8ADF-EFC9-6C432E16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7B01A-3F4B-0D04-DA1B-1284588C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DCB89-038F-102A-59BE-38CA62CD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5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9B4C1-661F-BEEE-0532-B2C1D4E8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7D2D6-7892-E51C-30FD-70E1B90CE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718D8-56F6-58E4-B660-8C43C3E2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6D720-4FAD-8A70-BF52-CB6EEE5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9B2C1-794C-796F-7D78-A902F69E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C5CA4-DCB6-4DC4-04F5-64B1F871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A4511-5D0D-FB66-438D-911F27528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F9CD14-6BF7-C6DF-3703-A4B29AF6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D5A7D6-3059-5526-6383-A5EEADBC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38146-08A3-A92E-51AC-2A98900C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383E46-BC86-3E88-A340-CFCCFC55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55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35A3A-9180-F2B4-E449-25411CA9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ED657-0743-0F2D-D7BB-66C31EDC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016C84-EFC1-B006-AF07-8E58D61B1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2B9268-FA99-5BE0-213A-33EFDF1A7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697636-438C-370A-0C46-D780A0ED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3BDED2-5F7C-5ABD-9615-5589CBFD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7619C2-A9FA-7DA1-8D98-1A6B41E8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564FE8-C437-D610-0475-9C8B2E0D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12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B521F-34BF-2960-905A-6651C58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2CC775-9618-06FF-5B20-792C3E9F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6490FD-5A2C-7EC7-42CE-7941DF03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C8D62A-B2BE-5011-BDC4-49195B0C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0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5D9AEE-17F8-A5DE-3DB2-B2458695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306243-4DC3-5C17-3223-9F09DA78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1D059-E28A-091E-5A4D-6ED9649C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2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2F72E-DE35-F0A8-3BEF-BA1455DF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75D38E-02DE-F786-D508-B0B7765C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0F1BD3-12FD-6A13-72AB-F55A74995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4422F-A304-2292-5E30-FFE3CCD2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FF02E5-A6CF-7FDD-91B0-AFD3877A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679227-BAC3-AD31-8082-0EEE578A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91513-74A5-849D-CC04-47449C71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1905C5-A6A2-8AD9-29A2-7B2036242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2E023-20E0-C102-8B95-8CA4F7F9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9F05B-3FEA-F074-2B4D-729872EB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B56037-9C38-CA21-1E24-90D26CC8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F14317-AA8A-CF14-4AAF-4BAE0E9A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8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94E259-6DBE-B021-119A-607A791C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5043CE-550F-7897-F1CD-10C782010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E205A-91FE-6059-B92F-F70AF319D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936A-8D3F-674F-8F19-4AA6591BE28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468E3-665B-9B77-5009-3FD40BBB4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57C98-F23A-431D-729E-11C03C14C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E543-6EE0-B246-97B7-E62E1FB06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5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1412A-49BE-B57B-130F-0E0A10C38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F74E3B-4C7E-4461-DFEC-6DB1F3002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7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900D6-589B-FB0E-A568-845E68AD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5AD8B42-533F-8727-F9C2-7433C7525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168" y="1825625"/>
            <a:ext cx="5565664" cy="4351338"/>
          </a:xfrm>
        </p:spPr>
      </p:pic>
    </p:spTree>
    <p:extLst>
      <p:ext uri="{BB962C8B-B14F-4D97-AF65-F5344CB8AC3E}">
        <p14:creationId xmlns:p14="http://schemas.microsoft.com/office/powerpoint/2010/main" val="15233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B34F6-FD36-D850-0E07-02BC0C4E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58C3510-BC27-D7FD-BE93-5CEA6D60E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45" y="56936"/>
            <a:ext cx="5972762" cy="6801063"/>
          </a:xfrm>
        </p:spPr>
      </p:pic>
    </p:spTree>
    <p:extLst>
      <p:ext uri="{BB962C8B-B14F-4D97-AF65-F5344CB8AC3E}">
        <p14:creationId xmlns:p14="http://schemas.microsoft.com/office/powerpoint/2010/main" val="160710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50C82-E37C-64DE-A73A-8575F998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47D85F-16C4-DF84-92E6-4BB666A92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7145"/>
            <a:ext cx="5403144" cy="6029818"/>
          </a:xfrm>
        </p:spPr>
      </p:pic>
    </p:spTree>
    <p:extLst>
      <p:ext uri="{BB962C8B-B14F-4D97-AF65-F5344CB8AC3E}">
        <p14:creationId xmlns:p14="http://schemas.microsoft.com/office/powerpoint/2010/main" val="313351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22705-A5A3-7DCD-9605-6E9EEBEA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1B45E5-26CA-B30D-7C4E-E133DE087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" y="365124"/>
            <a:ext cx="9980543" cy="6492875"/>
          </a:xfrm>
        </p:spPr>
      </p:pic>
    </p:spTree>
    <p:extLst>
      <p:ext uri="{BB962C8B-B14F-4D97-AF65-F5344CB8AC3E}">
        <p14:creationId xmlns:p14="http://schemas.microsoft.com/office/powerpoint/2010/main" val="148740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72BAC-1C7B-9FE3-D607-368BD65A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D09696A-3560-5301-3DFE-D72C56238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221" y="365125"/>
            <a:ext cx="8174440" cy="5811838"/>
          </a:xfrm>
        </p:spPr>
      </p:pic>
    </p:spTree>
    <p:extLst>
      <p:ext uri="{BB962C8B-B14F-4D97-AF65-F5344CB8AC3E}">
        <p14:creationId xmlns:p14="http://schemas.microsoft.com/office/powerpoint/2010/main" val="1397674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2024-11-13T05:13:21Z</dcterms:created>
  <dcterms:modified xsi:type="dcterms:W3CDTF">2024-11-13T05:13:40Z</dcterms:modified>
</cp:coreProperties>
</file>