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5" r:id="rId7"/>
    <p:sldId id="266" r:id="rId8"/>
    <p:sldId id="267" r:id="rId9"/>
    <p:sldId id="271" r:id="rId10"/>
    <p:sldId id="268" r:id="rId11"/>
    <p:sldId id="270" r:id="rId12"/>
    <p:sldId id="263" r:id="rId13"/>
    <p:sldId id="264" r:id="rId1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43"/>
  </p:normalViewPr>
  <p:slideViewPr>
    <p:cSldViewPr snapToGrid="0" snapToObjects="1">
      <p:cViewPr varScale="1">
        <p:scale>
          <a:sx n="95" d="100"/>
          <a:sy n="95" d="100"/>
        </p:scale>
        <p:origin x="4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6CFAC14-4724-8A49-A1ED-1B65521E42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B5294F8-1556-DC46-9D2F-6E8A02889A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50FE72B-F719-9945-BA27-5BFE158B1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F7B89-C50D-2A49-B201-256F81E87071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623A3E3-90AB-CE42-9DEB-DDB899953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BB01CAA-C2E3-174A-BCE2-79301F63C7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870B2-EED3-8448-AFBA-6A0762AD18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1243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9FE00A-7B02-4340-B389-BFA580C19C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FAAEB84-A982-254F-B5F8-F742CB6EB0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9F7E167-24A1-EB4E-8D72-B1F14CDED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F7B89-C50D-2A49-B201-256F81E87071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0A91913-37B7-F945-83A8-8390BE1D0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772EB2F-5BE7-9E41-9AB8-02D2089AE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870B2-EED3-8448-AFBA-6A0762AD18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5841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A47F5C58-EE02-084E-B9C6-2A76EEB807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FE0C416-A056-CD40-8A55-C54B7F0783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8012F47-8E6B-9941-A75C-AA1F316389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F7B89-C50D-2A49-B201-256F81E87071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3E6F56B-41DC-8847-9DB8-186496BA3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8693FCF-89EF-884B-9FD4-656C8FFE0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870B2-EED3-8448-AFBA-6A0762AD18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94328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B0B74B8-118D-CC49-8BE2-257148B6F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53630F5-DC95-A846-86DA-5433EBCD0E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5D9B75F-F448-2343-9A50-70607889FE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F7B89-C50D-2A49-B201-256F81E87071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2C7AD1F-1429-7648-BDDC-5D65514150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F181AD5-8A8E-4C44-80E7-86BE9AAFE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870B2-EED3-8448-AFBA-6A0762AD18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9280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05A1785-1D6A-2141-ACD4-A47A131285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48EF9EC-C2BA-2145-A2CC-B4F2D8A240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3CF5FC3-D820-AF4F-9B06-3C0BF35748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F7B89-C50D-2A49-B201-256F81E87071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9E6D91A-9A16-8C43-BB9F-BD09DA4108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F3B2281-B46B-5F45-A291-B54984AE8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870B2-EED3-8448-AFBA-6A0762AD18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9498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AC6FA76-BD30-3544-9632-FA9C803133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B8C4EBE-F919-1949-804E-D74CA55FEA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5117C33-E4D3-2346-AE57-7702F6AD5A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2EF463C-ADF0-A846-87AC-90FDB9C81A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F7B89-C50D-2A49-B201-256F81E87071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5A83D53-D586-9E4A-81EB-FE08CF45F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0025096-171D-0B47-95FB-3EFF2320D2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870B2-EED3-8448-AFBA-6A0762AD18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1216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F6A1885-6AB8-004E-B508-6089E8BCD6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FA62392-7D3F-6944-A23E-9D677E2400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6FB7811-5641-E940-9E52-A3BCBA16C4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FADB65E-C75A-D341-A5FD-DA39FD4705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BC61C45-7635-004E-8C4F-DDB10EE87A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9D2FAA0E-F785-1342-9BA9-430FE22F9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F7B89-C50D-2A49-B201-256F81E87071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80B29D92-4A49-B24B-A30E-2087FC0CE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6EDBBF67-2310-B248-9FB6-C0A34B9B2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870B2-EED3-8448-AFBA-6A0762AD18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0634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184858-8715-7D46-BD6C-5DD13FC0F7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50F7913-A3E2-7243-BA42-5294AEC80B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F7B89-C50D-2A49-B201-256F81E87071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57045A6-0D83-0D46-85CF-203460799A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F6B20F2-DC5C-D348-86F7-5D095411B0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870B2-EED3-8448-AFBA-6A0762AD18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7738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D97928E-1F1D-0E4B-BE29-2764D3B33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F7B89-C50D-2A49-B201-256F81E87071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6584665E-20E1-274F-AE80-627E26A63B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F098741-9AC9-9548-BD6A-48B79D1BB6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870B2-EED3-8448-AFBA-6A0762AD18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55343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9E17870-FA15-F543-85E3-1417766C43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08F80B5-8192-7F49-9018-B341A5A080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213B590-C32D-B545-8570-E3DD7DFAA2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7D31002-8214-254B-B977-81E3C75932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F7B89-C50D-2A49-B201-256F81E87071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F51950E-23E5-0F49-AE2E-99D7CC71D2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8CCFFC7-D3B9-7043-ACC8-ADCF7E1833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870B2-EED3-8448-AFBA-6A0762AD18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2314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0404ADF-094B-7F40-8869-A3CEEB0685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B86A84EB-5327-E648-B709-9F64813983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7F413E2-5268-3241-9974-F6B55238BB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405BF77-ACA0-6E47-B4A2-D0C2C5711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F7B89-C50D-2A49-B201-256F81E87071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FAC8439-5574-E84A-B0BC-5C2BBD55E2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32DDA42-23DA-3F46-A5F9-A394F1D7D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870B2-EED3-8448-AFBA-6A0762AD18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3048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AD75AF9-28BA-7347-9AC0-FF56938761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5BD4526-17D4-F84C-9D18-D78C6FE8D6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9AE8652-4C1D-0041-9189-3C08022757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EF7B89-C50D-2A49-B201-256F81E87071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974A30B-D189-834B-B26A-0778CACF67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A61B312-7DCA-4F45-9FB8-50B5B698D6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1870B2-EED3-8448-AFBA-6A0762AD18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9230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72346A0-9BD4-FE43-94F1-CCC50C849A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843008"/>
          </a:xfrm>
        </p:spPr>
        <p:txBody>
          <a:bodyPr>
            <a:normAutofit fontScale="90000"/>
          </a:bodyPr>
          <a:lstStyle/>
          <a:p>
            <a:br>
              <a:rPr lang="fr-FR" b="1" dirty="0"/>
            </a:br>
            <a:br>
              <a:rPr lang="fr-FR" b="1" dirty="0"/>
            </a:br>
            <a:br>
              <a:rPr lang="fr-FR" b="1" dirty="0"/>
            </a:br>
            <a:br>
              <a:rPr lang="fr-FR" b="1" dirty="0"/>
            </a:br>
            <a:br>
              <a:rPr lang="fr-FR" b="1" dirty="0"/>
            </a:br>
            <a:r>
              <a:rPr lang="fr-FR" b="1" dirty="0"/>
              <a:t>INTRODUCTION À LA SOCIOLOGIE</a:t>
            </a:r>
            <a:br>
              <a:rPr lang="fr-FR" b="1" dirty="0"/>
            </a:br>
            <a:br>
              <a:rPr lang="fr-FR" b="1" dirty="0"/>
            </a:br>
            <a:br>
              <a:rPr lang="fr-FR" dirty="0"/>
            </a:br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BB0A946-D69D-3F45-AD9B-C302190041A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858310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46B73A7-FE97-7E45-A8E8-1B64AF549A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Émile Durkheim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0DA06F7-391F-5B4A-8638-3895FCD960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FR" b="1" dirty="0"/>
              <a:t>La solidarité mécanique</a:t>
            </a:r>
            <a:r>
              <a:rPr lang="fr-FR" b="1" dirty="0">
                <a:effectLst/>
              </a:rPr>
              <a:t> </a:t>
            </a:r>
          </a:p>
          <a:p>
            <a:pPr marL="0" indent="0">
              <a:buNone/>
            </a:pPr>
            <a:r>
              <a:rPr lang="fr-FR" dirty="0"/>
              <a:t>Se fondent sur les ressemblances: « solidarité par similitudes »</a:t>
            </a:r>
          </a:p>
          <a:p>
            <a:pPr marL="0" indent="0">
              <a:buNone/>
            </a:pPr>
            <a:r>
              <a:rPr lang="fr-FR" dirty="0"/>
              <a:t>Liens sont durables (à vie) et sont des liens affectifs</a:t>
            </a:r>
            <a:r>
              <a:rPr lang="fr-FR" dirty="0">
                <a:effectLst/>
              </a:rPr>
              <a:t> </a:t>
            </a:r>
          </a:p>
          <a:p>
            <a:pPr marL="0" indent="0">
              <a:buNone/>
            </a:pPr>
            <a:r>
              <a:rPr lang="fr-FR" dirty="0"/>
              <a:t>Sociétés ou groupes de petite taille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b="1" dirty="0"/>
              <a:t>La solidarité organique </a:t>
            </a:r>
          </a:p>
          <a:p>
            <a:pPr marL="0" indent="0">
              <a:buNone/>
            </a:pPr>
            <a:r>
              <a:rPr lang="fr-FR" dirty="0"/>
              <a:t>Propre à la société moderne</a:t>
            </a:r>
          </a:p>
          <a:p>
            <a:pPr marL="0" indent="0">
              <a:buNone/>
            </a:pPr>
            <a:r>
              <a:rPr lang="fr-FR" dirty="0"/>
              <a:t>Fondée sur les différences, la spécialisation de chacun</a:t>
            </a:r>
          </a:p>
          <a:p>
            <a:pPr marL="0" indent="0">
              <a:buNone/>
            </a:pPr>
            <a:r>
              <a:rPr lang="fr-FR" dirty="0"/>
              <a:t>Les individus dépendent les uns des autres par la division du travail</a:t>
            </a:r>
          </a:p>
          <a:p>
            <a:pPr marL="0" indent="0">
              <a:buNone/>
            </a:pPr>
            <a:r>
              <a:rPr lang="fr-FR" dirty="0"/>
              <a:t>Liens impersonnels et contractuels</a:t>
            </a:r>
            <a:r>
              <a:rPr lang="fr-FR" dirty="0">
                <a:effectLst/>
              </a:rPr>
              <a:t> </a:t>
            </a: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865911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46B73A7-FE97-7E45-A8E8-1B64AF549A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Émile Durkheim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0DA06F7-391F-5B4A-8638-3895FCD960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5970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b="1" dirty="0"/>
              <a:t>La solidarité mécanique</a:t>
            </a:r>
            <a:r>
              <a:rPr lang="fr-FR" b="1" dirty="0">
                <a:effectLst/>
              </a:rPr>
              <a:t> </a:t>
            </a:r>
            <a:r>
              <a:rPr lang="fr-FR" b="1" dirty="0">
                <a:effectLst/>
                <a:sym typeface="Wingdings" pitchFamily="2" charset="2"/>
              </a:rPr>
              <a:t></a:t>
            </a:r>
            <a:r>
              <a:rPr lang="fr-FR" b="1" dirty="0">
                <a:effectLst/>
              </a:rPr>
              <a:t> conscience collective</a:t>
            </a:r>
          </a:p>
          <a:p>
            <a:pPr marL="0" indent="0">
              <a:buNone/>
            </a:pPr>
            <a:endParaRPr lang="fr-FR" b="1" dirty="0">
              <a:effectLst/>
            </a:endParaRPr>
          </a:p>
          <a:p>
            <a:pPr marL="0" indent="0">
              <a:buNone/>
            </a:pPr>
            <a:r>
              <a:rPr lang="fr-FR" dirty="0"/>
              <a:t>La conscience collective domine la conscience individuelle</a:t>
            </a:r>
            <a:r>
              <a:rPr lang="fr-FR" dirty="0">
                <a:effectLst/>
              </a:rPr>
              <a:t> </a:t>
            </a:r>
          </a:p>
          <a:p>
            <a:pPr marL="0" indent="0">
              <a:buNone/>
            </a:pPr>
            <a:r>
              <a:rPr lang="fr-FR" dirty="0"/>
              <a:t>Durkheim la définit comme « l’ensemble des croyances et des sentiments communs à la moyenne des membres d’une même société et formant un système déterminé qui a sa vie propre » </a:t>
            </a:r>
          </a:p>
          <a:p>
            <a:pPr marL="0" indent="0">
              <a:buNone/>
            </a:pPr>
            <a:r>
              <a:rPr lang="fr-FR" dirty="0"/>
              <a:t> </a:t>
            </a:r>
            <a:endParaRPr lang="fr-FR" dirty="0">
              <a:effectLst/>
            </a:endParaRP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160044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46B73A7-FE97-7E45-A8E8-1B64AF549A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Émile Durkheim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0DA06F7-391F-5B4A-8638-3895FCD960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b="1" dirty="0"/>
              <a:t>La solidarité organique </a:t>
            </a:r>
            <a:r>
              <a:rPr lang="fr-FR" b="1" dirty="0">
                <a:sym typeface="Wingdings" pitchFamily="2" charset="2"/>
              </a:rPr>
              <a:t> conscience individuelle</a:t>
            </a:r>
          </a:p>
          <a:p>
            <a:pPr marL="0" indent="0">
              <a:buNone/>
            </a:pPr>
            <a:endParaRPr lang="fr-FR" b="1" dirty="0">
              <a:sym typeface="Wingdings" pitchFamily="2" charset="2"/>
            </a:endParaRPr>
          </a:p>
          <a:p>
            <a:pPr marL="0" indent="0">
              <a:buNone/>
            </a:pPr>
            <a:r>
              <a:rPr lang="fr-FR" dirty="0"/>
              <a:t>Il y a une prépondérance des consciences individuelles sur la conscience collective</a:t>
            </a:r>
            <a:r>
              <a:rPr lang="fr-FR" dirty="0">
                <a:effectLst/>
              </a:rPr>
              <a:t> </a:t>
            </a:r>
            <a:endParaRPr lang="fr-FR" b="1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805671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46B73A7-FE97-7E45-A8E8-1B64AF549A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Émile Durkheim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0DA06F7-391F-5B4A-8638-3895FCD960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b="1" dirty="0"/>
              <a:t>La solidarité mécanique</a:t>
            </a:r>
            <a:r>
              <a:rPr lang="fr-FR" b="1" dirty="0">
                <a:effectLst/>
              </a:rPr>
              <a:t> </a:t>
            </a:r>
            <a:r>
              <a:rPr lang="fr-FR" b="1" dirty="0">
                <a:effectLst/>
                <a:sym typeface="Wingdings" pitchFamily="2" charset="2"/>
              </a:rPr>
              <a:t></a:t>
            </a:r>
            <a:r>
              <a:rPr lang="fr-FR" b="1" dirty="0">
                <a:effectLst/>
              </a:rPr>
              <a:t> conscience collective</a:t>
            </a:r>
          </a:p>
          <a:p>
            <a:pPr marL="0" indent="0">
              <a:buNone/>
            </a:pPr>
            <a:r>
              <a:rPr lang="fr-FR" dirty="0"/>
              <a:t>Droit répressif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b="1" dirty="0"/>
              <a:t>La solidarité organique </a:t>
            </a:r>
            <a:r>
              <a:rPr lang="fr-FR" b="1" dirty="0">
                <a:sym typeface="Wingdings" pitchFamily="2" charset="2"/>
              </a:rPr>
              <a:t> conscience individuelle</a:t>
            </a:r>
          </a:p>
          <a:p>
            <a:pPr marL="0" indent="0">
              <a:buNone/>
            </a:pPr>
            <a:r>
              <a:rPr lang="fr-FR"/>
              <a:t>Droit restitutif</a:t>
            </a: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172171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42B1F48-C908-334C-980A-769FBBB52F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Première partie: Sociologie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C6F7D3F-B9C1-604D-8018-94DE03C450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>Chapitre I – Émile Durkheim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Né en 1858 (Épinal) – mort en 1917</a:t>
            </a:r>
            <a:r>
              <a:rPr lang="fr-FR" dirty="0">
                <a:effectLst/>
              </a:rPr>
              <a:t> 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181283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42B1F48-C908-334C-980A-769FBBB52F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Première partie: Sociologie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C6F7D3F-B9C1-604D-8018-94DE03C450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>Chapitre I – Émile Durkheim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Né en 1858 (Épinal) – mort en 1917</a:t>
            </a:r>
            <a:r>
              <a:rPr lang="fr-FR" dirty="0">
                <a:effectLst/>
              </a:rPr>
              <a:t> 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Fondateur de la sociologie comme discipline autonome.</a:t>
            </a:r>
          </a:p>
          <a:p>
            <a:pPr marL="0" indent="0">
              <a:buNone/>
            </a:pPr>
            <a:r>
              <a:rPr lang="fr-FR" dirty="0"/>
              <a:t>Il a voulu la définir comme une « science » au même titre que les autres sciences: une science de </a:t>
            </a:r>
            <a:r>
              <a:rPr lang="fr-FR"/>
              <a:t>la société. </a:t>
            </a: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421269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42B1F48-C908-334C-980A-769FBBB52F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Première partie: Sociologie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C6F7D3F-B9C1-604D-8018-94DE03C450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>Chapitre I – Émile Durkheim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« Nous estimons que nos recherches ne méritent pas une heure de peine si elles ne doivent avoir qu’un intérêt spéculatif ».</a:t>
            </a:r>
            <a:r>
              <a:rPr lang="fr-FR" dirty="0">
                <a:effectLst/>
              </a:rPr>
              <a:t>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794302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46B73A7-FE97-7E45-A8E8-1B64AF549A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Émile Durkheim</a:t>
            </a:r>
            <a:br>
              <a:rPr lang="fr-FR" dirty="0"/>
            </a:br>
            <a:r>
              <a:rPr lang="fr-FR" sz="3200" dirty="0"/>
              <a:t>Principaux ouvrages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0DA06F7-391F-5B4A-8638-3895FCD960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1- De la division du travail social (1893)</a:t>
            </a:r>
          </a:p>
          <a:p>
            <a:r>
              <a:rPr lang="fr-FR" dirty="0"/>
              <a:t>2- Les règles de la méthode sociologique (1895)</a:t>
            </a:r>
          </a:p>
          <a:p>
            <a:r>
              <a:rPr lang="fr-FR" dirty="0"/>
              <a:t>3- Le suicide (1897)</a:t>
            </a:r>
          </a:p>
          <a:p>
            <a:r>
              <a:rPr lang="fr-FR" dirty="0"/>
              <a:t>4- Formes élémentaires de la vie religieuse (1912)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684418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46B73A7-FE97-7E45-A8E8-1B64AF549A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Chapitre I: Émile Durkheim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0DA06F7-391F-5B4A-8638-3895FCD960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b="1" dirty="0"/>
              <a:t>  I- Faire société d’un ensemble d’individus</a:t>
            </a:r>
          </a:p>
          <a:p>
            <a:pPr marL="0" indent="0">
              <a:buNone/>
            </a:pPr>
            <a:endParaRPr lang="fr-FR" i="1" dirty="0"/>
          </a:p>
          <a:p>
            <a:pPr marL="0" indent="0">
              <a:buNone/>
            </a:pPr>
            <a:r>
              <a:rPr lang="fr-FR" dirty="0"/>
              <a:t>Ouvrage de référence pour cette partie:</a:t>
            </a:r>
          </a:p>
          <a:p>
            <a:pPr marL="0" indent="0">
              <a:buNone/>
            </a:pPr>
            <a:r>
              <a:rPr lang="fr-FR" i="1" dirty="0"/>
              <a:t>De la division du travail social </a:t>
            </a:r>
            <a:r>
              <a:rPr lang="fr-FR" dirty="0"/>
              <a:t>(1893)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854362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46B73A7-FE97-7E45-A8E8-1B64AF549A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Émile Durkheim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0DA06F7-391F-5B4A-8638-3895FCD960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> </a:t>
            </a:r>
            <a:r>
              <a:rPr lang="fr-FR" b="1" dirty="0"/>
              <a:t>I – Faire société d’un ensemble d’individus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Qu’est ce qui va faire cohésion sociale dans une société d’individus ?</a:t>
            </a:r>
          </a:p>
          <a:p>
            <a:pPr marL="0" indent="0">
              <a:buNone/>
            </a:pPr>
            <a:r>
              <a:rPr lang="fr-FR" dirty="0"/>
              <a:t> Autour de quoi </a:t>
            </a:r>
            <a:r>
              <a:rPr lang="fr-FR" dirty="0" err="1"/>
              <a:t>vont-ils</a:t>
            </a:r>
            <a:r>
              <a:rPr lang="fr-FR" dirty="0"/>
              <a:t> avoir une existence sociale ? 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a) La division du travail: ciment des sociétés modernes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330504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46B73A7-FE97-7E45-A8E8-1B64AF549A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Émile Durkheim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0DA06F7-391F-5B4A-8638-3895FCD960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/>
              <a:t>b) Solidarité mécanique/solidarité organique</a:t>
            </a:r>
          </a:p>
          <a:p>
            <a:pPr marL="0" indent="0">
              <a:buNone/>
            </a:pPr>
            <a:endParaRPr lang="fr-FR" b="1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262503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DF7B34-D939-4CAB-7032-EF47BC9C0B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874B4A-7056-C283-0781-7D662A3F60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Émile Durkheim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E282C2E-3017-504C-C682-090267ADE1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/>
              <a:t>b) Solidarité mécanique/solidarité organique</a:t>
            </a:r>
          </a:p>
          <a:p>
            <a:pPr marL="0" indent="0">
              <a:buNone/>
            </a:pPr>
            <a:endParaRPr lang="fr-FR" b="1" dirty="0"/>
          </a:p>
          <a:p>
            <a:pPr marL="0" indent="0">
              <a:buNone/>
            </a:pPr>
            <a:r>
              <a:rPr lang="fr-FR" b="1" dirty="0"/>
              <a:t>La solidarité mécanique</a:t>
            </a:r>
            <a:r>
              <a:rPr lang="fr-FR" b="1" dirty="0">
                <a:effectLst/>
              </a:rPr>
              <a:t> </a:t>
            </a:r>
          </a:p>
          <a:p>
            <a:pPr marL="0" indent="0">
              <a:buNone/>
            </a:pPr>
            <a:r>
              <a:rPr lang="fr-FR" dirty="0"/>
              <a:t>Se fondent sur les ressemblances: « solidarité par similitudes »</a:t>
            </a:r>
          </a:p>
          <a:p>
            <a:pPr marL="0" indent="0">
              <a:buNone/>
            </a:pPr>
            <a:r>
              <a:rPr lang="fr-FR" dirty="0"/>
              <a:t>Liens sont durables (à vie) et sont des liens affectifs</a:t>
            </a:r>
            <a:r>
              <a:rPr lang="fr-FR" dirty="0">
                <a:effectLst/>
              </a:rPr>
              <a:t> </a:t>
            </a:r>
          </a:p>
          <a:p>
            <a:pPr marL="0" indent="0">
              <a:buNone/>
            </a:pPr>
            <a:r>
              <a:rPr lang="fr-FR" dirty="0"/>
              <a:t>Sociétés ou groupes de petite taille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0797029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</TotalTime>
  <Words>427</Words>
  <Application>Microsoft Macintosh PowerPoint</Application>
  <PresentationFormat>Grand écran</PresentationFormat>
  <Paragraphs>70</Paragraphs>
  <Slides>13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Wingdings</vt:lpstr>
      <vt:lpstr>Thème Office</vt:lpstr>
      <vt:lpstr>     INTRODUCTION À LA SOCIOLOGIE   </vt:lpstr>
      <vt:lpstr>Première partie: Sociologie</vt:lpstr>
      <vt:lpstr>Première partie: Sociologie</vt:lpstr>
      <vt:lpstr>Première partie: Sociologie</vt:lpstr>
      <vt:lpstr>Émile Durkheim Principaux ouvrages</vt:lpstr>
      <vt:lpstr>Chapitre I: Émile Durkheim</vt:lpstr>
      <vt:lpstr>Émile Durkheim</vt:lpstr>
      <vt:lpstr>Émile Durkheim</vt:lpstr>
      <vt:lpstr>Émile Durkheim</vt:lpstr>
      <vt:lpstr>Émile Durkheim</vt:lpstr>
      <vt:lpstr>Émile Durkheim</vt:lpstr>
      <vt:lpstr>Émile Durkheim</vt:lpstr>
      <vt:lpstr>Émile Durkheim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Sciences sociales découverte  Laurence Raineau  Mineure de sociologie,  L1 Science économique </dc:title>
  <dc:creator>laurence raineau</dc:creator>
  <cp:lastModifiedBy>Lecteur</cp:lastModifiedBy>
  <cp:revision>15</cp:revision>
  <dcterms:created xsi:type="dcterms:W3CDTF">2019-09-18T12:08:03Z</dcterms:created>
  <dcterms:modified xsi:type="dcterms:W3CDTF">2026-01-29T13:59:11Z</dcterms:modified>
</cp:coreProperties>
</file>