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4" r:id="rId9"/>
    <p:sldId id="265" r:id="rId10"/>
    <p:sldId id="266" r:id="rId11"/>
    <p:sldId id="267" r:id="rId12"/>
    <p:sldId id="272" r:id="rId13"/>
    <p:sldId id="273" r:id="rId14"/>
    <p:sldId id="269" r:id="rId15"/>
    <p:sldId id="274" r:id="rId16"/>
    <p:sldId id="271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E368E-90C5-44DB-B6BD-BAD2674273CB}" v="40" dt="2026-02-02T15:28:38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a Dreyer" userId="62aee51ee5ced681" providerId="LiveId" clId="{6B2BFF1A-8ABF-429B-AFA3-E6B032F33238}"/>
    <pc:docChg chg="undo redo custSel addSld delSld modSld">
      <pc:chgData name="Léa Dreyer" userId="62aee51ee5ced681" providerId="LiveId" clId="{6B2BFF1A-8ABF-429B-AFA3-E6B032F33238}" dt="2026-02-02T15:28:58.571" v="370" actId="20577"/>
      <pc:docMkLst>
        <pc:docMk/>
      </pc:docMkLst>
      <pc:sldChg chg="modSp mod">
        <pc:chgData name="Léa Dreyer" userId="62aee51ee5ced681" providerId="LiveId" clId="{6B2BFF1A-8ABF-429B-AFA3-E6B032F33238}" dt="2026-02-02T14:38:09.211" v="139" actId="790"/>
        <pc:sldMkLst>
          <pc:docMk/>
          <pc:sldMk cId="2838195403" sldId="256"/>
        </pc:sldMkLst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838195403" sldId="256"/>
            <ac:spMk id="2" creationId="{5AA57B7D-1BDE-B720-0570-52663D5140B0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838195403" sldId="256"/>
            <ac:spMk id="3" creationId="{0CFB5CDF-38B3-11E8-9171-09A818F08E48}"/>
          </ac:spMkLst>
        </pc:spChg>
      </pc:sldChg>
      <pc:sldChg chg="modSp mod">
        <pc:chgData name="Léa Dreyer" userId="62aee51ee5ced681" providerId="LiveId" clId="{6B2BFF1A-8ABF-429B-AFA3-E6B032F33238}" dt="2026-02-02T14:38:09.211" v="139" actId="790"/>
        <pc:sldMkLst>
          <pc:docMk/>
          <pc:sldMk cId="3939026412" sldId="257"/>
        </pc:sldMkLst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3939026412" sldId="257"/>
            <ac:spMk id="5" creationId="{788441F4-A295-7303-9A01-D8BFCA233FA9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3939026412" sldId="257"/>
            <ac:spMk id="6" creationId="{79623C7E-DF6F-B275-4DFC-718482BE90CE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3939026412" sldId="257"/>
            <ac:spMk id="9" creationId="{CFE95ADB-382F-D48F-B3FE-45CAFBD3CA02}"/>
          </ac:spMkLst>
        </pc:spChg>
      </pc:sldChg>
      <pc:sldChg chg="modSp mod">
        <pc:chgData name="Léa Dreyer" userId="62aee51ee5ced681" providerId="LiveId" clId="{6B2BFF1A-8ABF-429B-AFA3-E6B032F33238}" dt="2026-02-02T14:38:09.211" v="139" actId="790"/>
        <pc:sldMkLst>
          <pc:docMk/>
          <pc:sldMk cId="3070634451" sldId="258"/>
        </pc:sldMkLst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3070634451" sldId="258"/>
            <ac:spMk id="5" creationId="{A2721926-578F-5AE8-6F2B-D849A4E97F78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3070634451" sldId="258"/>
            <ac:spMk id="6" creationId="{4FA8700F-6AFD-F586-A125-9FC2600B6EB4}"/>
          </ac:spMkLst>
        </pc:spChg>
      </pc:sldChg>
      <pc:sldChg chg="modSp mod">
        <pc:chgData name="Léa Dreyer" userId="62aee51ee5ced681" providerId="LiveId" clId="{6B2BFF1A-8ABF-429B-AFA3-E6B032F33238}" dt="2026-02-02T14:38:09.211" v="139" actId="790"/>
        <pc:sldMkLst>
          <pc:docMk/>
          <pc:sldMk cId="2803615" sldId="259"/>
        </pc:sldMkLst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803615" sldId="259"/>
            <ac:spMk id="5" creationId="{98769490-12C8-6386-62D8-4A8BC9F784A8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803615" sldId="259"/>
            <ac:spMk id="6" creationId="{1000464E-019B-4C72-9619-632FC702AE1C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803615" sldId="259"/>
            <ac:spMk id="7" creationId="{878CCBA3-43DB-DA49-11C8-C114EFC0711F}"/>
          </ac:spMkLst>
        </pc:spChg>
      </pc:sldChg>
      <pc:sldChg chg="modSp mod">
        <pc:chgData name="Léa Dreyer" userId="62aee51ee5ced681" providerId="LiveId" clId="{6B2BFF1A-8ABF-429B-AFA3-E6B032F33238}" dt="2026-02-02T14:38:09.211" v="139" actId="790"/>
        <pc:sldMkLst>
          <pc:docMk/>
          <pc:sldMk cId="2277733291" sldId="261"/>
        </pc:sldMkLst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277733291" sldId="261"/>
            <ac:spMk id="2" creationId="{311EE5F5-F18B-E05E-728F-25272E396F6C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277733291" sldId="261"/>
            <ac:spMk id="5" creationId="{A635F78D-D810-1DCB-BA06-04390A8F5EF0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277733291" sldId="261"/>
            <ac:spMk id="7" creationId="{273338AD-7924-44A1-0056-162583376466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277733291" sldId="261"/>
            <ac:spMk id="8" creationId="{2C225A72-02C9-D246-3860-AB6F76A072D7}"/>
          </ac:spMkLst>
        </pc:spChg>
      </pc:sldChg>
      <pc:sldChg chg="modSp mod">
        <pc:chgData name="Léa Dreyer" userId="62aee51ee5ced681" providerId="LiveId" clId="{6B2BFF1A-8ABF-429B-AFA3-E6B032F33238}" dt="2026-02-02T14:38:09.211" v="139" actId="790"/>
        <pc:sldMkLst>
          <pc:docMk/>
          <pc:sldMk cId="3935960815" sldId="262"/>
        </pc:sldMkLst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3935960815" sldId="262"/>
            <ac:spMk id="6" creationId="{DCFCD655-DCE9-2556-73EE-D97B4B4DEA68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3935960815" sldId="262"/>
            <ac:spMk id="8" creationId="{A3289F4C-20B1-4216-97F8-C20A77E7F6F5}"/>
          </ac:spMkLst>
        </pc:spChg>
      </pc:sldChg>
      <pc:sldChg chg="modSp mod">
        <pc:chgData name="Léa Dreyer" userId="62aee51ee5ced681" providerId="LiveId" clId="{6B2BFF1A-8ABF-429B-AFA3-E6B032F33238}" dt="2026-02-02T15:28:40.822" v="368" actId="1076"/>
        <pc:sldMkLst>
          <pc:docMk/>
          <pc:sldMk cId="772600589" sldId="264"/>
        </pc:sldMkLst>
        <pc:spChg chg="mod">
          <ac:chgData name="Léa Dreyer" userId="62aee51ee5ced681" providerId="LiveId" clId="{6B2BFF1A-8ABF-429B-AFA3-E6B032F33238}" dt="2026-02-02T15:28:40.822" v="368" actId="1076"/>
          <ac:spMkLst>
            <pc:docMk/>
            <pc:sldMk cId="772600589" sldId="264"/>
            <ac:spMk id="4" creationId="{0498F4E3-FEFF-935C-C5EF-D46142121B8D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772600589" sldId="264"/>
            <ac:spMk id="6" creationId="{C5C552AB-6107-3356-9CDB-71786A533C09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772600589" sldId="264"/>
            <ac:spMk id="7" creationId="{371D1CC5-850D-EA56-521A-931C494B6335}"/>
          </ac:spMkLst>
        </pc:spChg>
        <pc:picChg chg="mod">
          <ac:chgData name="Léa Dreyer" userId="62aee51ee5ced681" providerId="LiveId" clId="{6B2BFF1A-8ABF-429B-AFA3-E6B032F33238}" dt="2026-02-02T15:28:38.155" v="367" actId="14100"/>
          <ac:picMkLst>
            <pc:docMk/>
            <pc:sldMk cId="772600589" sldId="264"/>
            <ac:picMk id="2050" creationId="{775001EE-E9F7-E80B-C548-A472DD474D1A}"/>
          </ac:picMkLst>
        </pc:picChg>
      </pc:sldChg>
      <pc:sldChg chg="modSp mod">
        <pc:chgData name="Léa Dreyer" userId="62aee51ee5ced681" providerId="LiveId" clId="{6B2BFF1A-8ABF-429B-AFA3-E6B032F33238}" dt="2026-02-02T14:38:09.211" v="139" actId="790"/>
        <pc:sldMkLst>
          <pc:docMk/>
          <pc:sldMk cId="2948657164" sldId="265"/>
        </pc:sldMkLst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948657164" sldId="265"/>
            <ac:spMk id="5" creationId="{CE35DFF1-BD71-A4AB-FE2D-E256C17765D2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948657164" sldId="265"/>
            <ac:spMk id="6" creationId="{213A5B62-23EB-9727-C2C6-02FA1FC13654}"/>
          </ac:spMkLst>
        </pc:spChg>
      </pc:sldChg>
      <pc:sldChg chg="modSp mod">
        <pc:chgData name="Léa Dreyer" userId="62aee51ee5ced681" providerId="LiveId" clId="{6B2BFF1A-8ABF-429B-AFA3-E6B032F33238}" dt="2026-02-02T15:28:58.571" v="370" actId="20577"/>
        <pc:sldMkLst>
          <pc:docMk/>
          <pc:sldMk cId="3504403398" sldId="266"/>
        </pc:sldMkLst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3504403398" sldId="266"/>
            <ac:spMk id="7" creationId="{91E739C8-8009-E91F-F624-A00922C862EE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3504403398" sldId="266"/>
            <ac:spMk id="10" creationId="{C31BB205-2FDD-9807-2F3B-918C5A45FE51}"/>
          </ac:spMkLst>
        </pc:spChg>
        <pc:spChg chg="mod">
          <ac:chgData name="Léa Dreyer" userId="62aee51ee5ced681" providerId="LiveId" clId="{6B2BFF1A-8ABF-429B-AFA3-E6B032F33238}" dt="2026-02-02T15:28:58.571" v="370" actId="20577"/>
          <ac:spMkLst>
            <pc:docMk/>
            <pc:sldMk cId="3504403398" sldId="266"/>
            <ac:spMk id="12" creationId="{A619CB52-98FD-4CA8-0BB5-91DE25581F16}"/>
          </ac:spMkLst>
        </pc:spChg>
      </pc:sldChg>
      <pc:sldChg chg="modSp mod">
        <pc:chgData name="Léa Dreyer" userId="62aee51ee5ced681" providerId="LiveId" clId="{6B2BFF1A-8ABF-429B-AFA3-E6B032F33238}" dt="2026-02-02T15:27:46.280" v="365" actId="14100"/>
        <pc:sldMkLst>
          <pc:docMk/>
          <pc:sldMk cId="2143326434" sldId="267"/>
        </pc:sldMkLst>
        <pc:spChg chg="mod">
          <ac:chgData name="Léa Dreyer" userId="62aee51ee5ced681" providerId="LiveId" clId="{6B2BFF1A-8ABF-429B-AFA3-E6B032F33238}" dt="2026-02-02T15:27:43.002" v="364" actId="1076"/>
          <ac:spMkLst>
            <pc:docMk/>
            <pc:sldMk cId="2143326434" sldId="267"/>
            <ac:spMk id="5" creationId="{B0CED0A8-7461-A0CD-CCE9-796F051E28E3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143326434" sldId="267"/>
            <ac:spMk id="7" creationId="{46EEE4B1-213B-07EE-B18E-6BE65C2B629E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143326434" sldId="267"/>
            <ac:spMk id="8" creationId="{3724FD15-D18A-30FD-F3A8-881A080381EC}"/>
          </ac:spMkLst>
        </pc:spChg>
        <pc:picChg chg="mod">
          <ac:chgData name="Léa Dreyer" userId="62aee51ee5ced681" providerId="LiveId" clId="{6B2BFF1A-8ABF-429B-AFA3-E6B032F33238}" dt="2026-02-02T15:27:46.280" v="365" actId="14100"/>
          <ac:picMkLst>
            <pc:docMk/>
            <pc:sldMk cId="2143326434" sldId="267"/>
            <ac:picMk id="5122" creationId="{C75F6ED3-FC3A-A84A-7806-6D2B3B481BAF}"/>
          </ac:picMkLst>
        </pc:picChg>
      </pc:sldChg>
      <pc:sldChg chg="modSp mod">
        <pc:chgData name="Léa Dreyer" userId="62aee51ee5ced681" providerId="LiveId" clId="{6B2BFF1A-8ABF-429B-AFA3-E6B032F33238}" dt="2026-02-02T14:38:09.211" v="139" actId="790"/>
        <pc:sldMkLst>
          <pc:docMk/>
          <pc:sldMk cId="2052142440" sldId="268"/>
        </pc:sldMkLst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052142440" sldId="268"/>
            <ac:spMk id="2" creationId="{2AD275AB-E520-16FC-7182-88BED34C7091}"/>
          </ac:spMkLst>
        </pc:spChg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2052142440" sldId="268"/>
            <ac:spMk id="4" creationId="{65B72488-CD9D-5CAA-B40D-41C6C3F950FC}"/>
          </ac:spMkLst>
        </pc:spChg>
      </pc:sldChg>
      <pc:sldChg chg="addSp delSp modSp mod">
        <pc:chgData name="Léa Dreyer" userId="62aee51ee5ced681" providerId="LiveId" clId="{6B2BFF1A-8ABF-429B-AFA3-E6B032F33238}" dt="2026-02-02T14:38:09.211" v="139" actId="790"/>
        <pc:sldMkLst>
          <pc:docMk/>
          <pc:sldMk cId="465771422" sldId="269"/>
        </pc:sldMkLst>
        <pc:spChg chg="mod">
          <ac:chgData name="Léa Dreyer" userId="62aee51ee5ced681" providerId="LiveId" clId="{6B2BFF1A-8ABF-429B-AFA3-E6B032F33238}" dt="2026-02-02T14:38:09.211" v="139" actId="790"/>
          <ac:spMkLst>
            <pc:docMk/>
            <pc:sldMk cId="465771422" sldId="269"/>
            <ac:spMk id="2" creationId="{E508298F-16BB-E6B2-B28C-9D42CF9954C4}"/>
          </ac:spMkLst>
        </pc:spChg>
        <pc:spChg chg="add del">
          <ac:chgData name="Léa Dreyer" userId="62aee51ee5ced681" providerId="LiveId" clId="{6B2BFF1A-8ABF-429B-AFA3-E6B032F33238}" dt="2026-02-02T14:17:59.398" v="6" actId="478"/>
          <ac:spMkLst>
            <pc:docMk/>
            <pc:sldMk cId="465771422" sldId="269"/>
            <ac:spMk id="5" creationId="{BBEA2CA9-1E00-D8BB-CC98-D8F4FA69A77C}"/>
          </ac:spMkLst>
        </pc:spChg>
        <pc:picChg chg="del">
          <ac:chgData name="Léa Dreyer" userId="62aee51ee5ced681" providerId="LiveId" clId="{6B2BFF1A-8ABF-429B-AFA3-E6B032F33238}" dt="2026-02-02T14:18:10.503" v="8" actId="478"/>
          <ac:picMkLst>
            <pc:docMk/>
            <pc:sldMk cId="465771422" sldId="269"/>
            <ac:picMk id="7170" creationId="{FDF09331-39B3-DE60-3C7C-6857D8BF5516}"/>
          </ac:picMkLst>
        </pc:picChg>
      </pc:sldChg>
      <pc:sldChg chg="addSp delSp modSp new mod">
        <pc:chgData name="Léa Dreyer" userId="62aee51ee5ced681" providerId="LiveId" clId="{6B2BFF1A-8ABF-429B-AFA3-E6B032F33238}" dt="2026-02-02T15:18:08.490" v="363" actId="1076"/>
        <pc:sldMkLst>
          <pc:docMk/>
          <pc:sldMk cId="216237920" sldId="270"/>
        </pc:sldMkLst>
        <pc:spChg chg="del mod">
          <ac:chgData name="Léa Dreyer" userId="62aee51ee5ced681" providerId="LiveId" clId="{6B2BFF1A-8ABF-429B-AFA3-E6B032F33238}" dt="2026-02-02T15:16:41.785" v="343" actId="478"/>
          <ac:spMkLst>
            <pc:docMk/>
            <pc:sldMk cId="216237920" sldId="270"/>
            <ac:spMk id="2" creationId="{53AEC493-4372-E0DB-ABE5-E380906B08FE}"/>
          </ac:spMkLst>
        </pc:spChg>
        <pc:spChg chg="del mod">
          <ac:chgData name="Léa Dreyer" userId="62aee51ee5ced681" providerId="LiveId" clId="{6B2BFF1A-8ABF-429B-AFA3-E6B032F33238}" dt="2026-02-02T15:16:42.598" v="344" actId="478"/>
          <ac:spMkLst>
            <pc:docMk/>
            <pc:sldMk cId="216237920" sldId="270"/>
            <ac:spMk id="3" creationId="{17415C32-5B71-A4C0-F8B1-090D71187087}"/>
          </ac:spMkLst>
        </pc:spChg>
        <pc:spChg chg="add mod">
          <ac:chgData name="Léa Dreyer" userId="62aee51ee5ced681" providerId="LiveId" clId="{6B2BFF1A-8ABF-429B-AFA3-E6B032F33238}" dt="2026-02-02T15:18:08.490" v="363" actId="1076"/>
          <ac:spMkLst>
            <pc:docMk/>
            <pc:sldMk cId="216237920" sldId="270"/>
            <ac:spMk id="5" creationId="{742F2238-6A0B-D47E-47BD-DFA388C0E534}"/>
          </ac:spMkLst>
        </pc:spChg>
        <pc:picChg chg="add del mod">
          <ac:chgData name="Léa Dreyer" userId="62aee51ee5ced681" providerId="LiveId" clId="{6B2BFF1A-8ABF-429B-AFA3-E6B032F33238}" dt="2026-02-02T15:16:35.063" v="339" actId="478"/>
          <ac:picMkLst>
            <pc:docMk/>
            <pc:sldMk cId="216237920" sldId="270"/>
            <ac:picMk id="11266" creationId="{2BDFF770-EEAB-C1CA-7624-C3251F7320DB}"/>
          </ac:picMkLst>
        </pc:picChg>
        <pc:picChg chg="add mod">
          <ac:chgData name="Léa Dreyer" userId="62aee51ee5ced681" providerId="LiveId" clId="{6B2BFF1A-8ABF-429B-AFA3-E6B032F33238}" dt="2026-02-02T15:16:39.917" v="342" actId="1076"/>
          <ac:picMkLst>
            <pc:docMk/>
            <pc:sldMk cId="216237920" sldId="270"/>
            <ac:picMk id="11268" creationId="{10951097-FF26-B187-40B7-369BD024BBFA}"/>
          </ac:picMkLst>
        </pc:picChg>
      </pc:sldChg>
      <pc:sldChg chg="addSp delSp modSp add mod">
        <pc:chgData name="Léa Dreyer" userId="62aee51ee5ced681" providerId="LiveId" clId="{6B2BFF1A-8ABF-429B-AFA3-E6B032F33238}" dt="2026-02-02T14:38:09.211" v="139" actId="790"/>
        <pc:sldMkLst>
          <pc:docMk/>
          <pc:sldMk cId="1824650802" sldId="271"/>
        </pc:sldMkLst>
        <pc:spChg chg="del">
          <ac:chgData name="Léa Dreyer" userId="62aee51ee5ced681" providerId="LiveId" clId="{6B2BFF1A-8ABF-429B-AFA3-E6B032F33238}" dt="2026-02-02T14:23:36" v="11" actId="478"/>
          <ac:spMkLst>
            <pc:docMk/>
            <pc:sldMk cId="1824650802" sldId="271"/>
            <ac:spMk id="2" creationId="{08700134-449E-3064-D9F4-9CA1982BB863}"/>
          </ac:spMkLst>
        </pc:spChg>
        <pc:spChg chg="add del mod">
          <ac:chgData name="Léa Dreyer" userId="62aee51ee5ced681" providerId="LiveId" clId="{6B2BFF1A-8ABF-429B-AFA3-E6B032F33238}" dt="2026-02-02T14:23:39.313" v="12" actId="478"/>
          <ac:spMkLst>
            <pc:docMk/>
            <pc:sldMk cId="1824650802" sldId="271"/>
            <ac:spMk id="4" creationId="{5D84E101-B5FF-4281-6DDB-B546670C479C}"/>
          </ac:spMkLst>
        </pc:spChg>
        <pc:spChg chg="add mod">
          <ac:chgData name="Léa Dreyer" userId="62aee51ee5ced681" providerId="LiveId" clId="{6B2BFF1A-8ABF-429B-AFA3-E6B032F33238}" dt="2026-02-02T14:38:09.211" v="139" actId="790"/>
          <ac:spMkLst>
            <pc:docMk/>
            <pc:sldMk cId="1824650802" sldId="271"/>
            <ac:spMk id="5" creationId="{FC5ECA7A-3C9B-4EA5-2BF6-1475B4492029}"/>
          </ac:spMkLst>
        </pc:spChg>
        <pc:picChg chg="mod">
          <ac:chgData name="Léa Dreyer" userId="62aee51ee5ced681" providerId="LiveId" clId="{6B2BFF1A-8ABF-429B-AFA3-E6B032F33238}" dt="2026-02-02T14:23:41.822" v="13" actId="14100"/>
          <ac:picMkLst>
            <pc:docMk/>
            <pc:sldMk cId="1824650802" sldId="271"/>
            <ac:picMk id="7170" creationId="{3C45CD44-D30B-DC40-B4AA-F1B1A96BBB9B}"/>
          </ac:picMkLst>
        </pc:picChg>
        <pc:picChg chg="add mod">
          <ac:chgData name="Léa Dreyer" userId="62aee51ee5ced681" providerId="LiveId" clId="{6B2BFF1A-8ABF-429B-AFA3-E6B032F33238}" dt="2026-02-02T14:28:14.707" v="65" actId="1076"/>
          <ac:picMkLst>
            <pc:docMk/>
            <pc:sldMk cId="1824650802" sldId="271"/>
            <ac:picMk id="8194" creationId="{DD10FB39-0E02-439C-D145-18B3A6C75554}"/>
          </ac:picMkLst>
        </pc:picChg>
      </pc:sldChg>
      <pc:sldChg chg="addSp delSp modSp new mod">
        <pc:chgData name="Léa Dreyer" userId="62aee51ee5ced681" providerId="LiveId" clId="{6B2BFF1A-8ABF-429B-AFA3-E6B032F33238}" dt="2026-02-02T14:45:15.106" v="186" actId="478"/>
        <pc:sldMkLst>
          <pc:docMk/>
          <pc:sldMk cId="4224429588" sldId="272"/>
        </pc:sldMkLst>
        <pc:spChg chg="del">
          <ac:chgData name="Léa Dreyer" userId="62aee51ee5ced681" providerId="LiveId" clId="{6B2BFF1A-8ABF-429B-AFA3-E6B032F33238}" dt="2026-02-02T14:35:53.538" v="68" actId="478"/>
          <ac:spMkLst>
            <pc:docMk/>
            <pc:sldMk cId="4224429588" sldId="272"/>
            <ac:spMk id="2" creationId="{9394474C-0CDC-2C1C-F59C-F2E05E989868}"/>
          </ac:spMkLst>
        </pc:spChg>
        <pc:spChg chg="del">
          <ac:chgData name="Léa Dreyer" userId="62aee51ee5ced681" providerId="LiveId" clId="{6B2BFF1A-8ABF-429B-AFA3-E6B032F33238}" dt="2026-02-02T14:35:54.506" v="69" actId="478"/>
          <ac:spMkLst>
            <pc:docMk/>
            <pc:sldMk cId="4224429588" sldId="272"/>
            <ac:spMk id="3" creationId="{6D0A69C4-948D-ECE6-AB34-87A8A9CB446B}"/>
          </ac:spMkLst>
        </pc:spChg>
        <pc:spChg chg="add mod">
          <ac:chgData name="Léa Dreyer" userId="62aee51ee5ced681" providerId="LiveId" clId="{6B2BFF1A-8ABF-429B-AFA3-E6B032F33238}" dt="2026-02-02T14:45:12.706" v="185" actId="1076"/>
          <ac:spMkLst>
            <pc:docMk/>
            <pc:sldMk cId="4224429588" sldId="272"/>
            <ac:spMk id="4" creationId="{5C1526D3-D973-8AC3-83C5-CFEFBC04FDCB}"/>
          </ac:spMkLst>
        </pc:spChg>
        <pc:spChg chg="add mod">
          <ac:chgData name="Léa Dreyer" userId="62aee51ee5ced681" providerId="LiveId" clId="{6B2BFF1A-8ABF-429B-AFA3-E6B032F33238}" dt="2026-02-02T14:44:58.445" v="181" actId="1076"/>
          <ac:spMkLst>
            <pc:docMk/>
            <pc:sldMk cId="4224429588" sldId="272"/>
            <ac:spMk id="6" creationId="{1E9EB338-15DF-36D4-5136-6C71BFCC466A}"/>
          </ac:spMkLst>
        </pc:spChg>
        <pc:picChg chg="add del mod">
          <ac:chgData name="Léa Dreyer" userId="62aee51ee5ced681" providerId="LiveId" clId="{6B2BFF1A-8ABF-429B-AFA3-E6B032F33238}" dt="2026-02-02T14:45:15.106" v="186" actId="478"/>
          <ac:picMkLst>
            <pc:docMk/>
            <pc:sldMk cId="4224429588" sldId="272"/>
            <ac:picMk id="8" creationId="{79B55148-88D5-1A4C-D4DF-664160EE70A6}"/>
          </ac:picMkLst>
        </pc:picChg>
      </pc:sldChg>
      <pc:sldChg chg="addSp delSp modSp new mod">
        <pc:chgData name="Léa Dreyer" userId="62aee51ee5ced681" providerId="LiveId" clId="{6B2BFF1A-8ABF-429B-AFA3-E6B032F33238}" dt="2026-02-02T14:47:00.582" v="288" actId="1076"/>
        <pc:sldMkLst>
          <pc:docMk/>
          <pc:sldMk cId="2884579223" sldId="273"/>
        </pc:sldMkLst>
        <pc:spChg chg="del">
          <ac:chgData name="Léa Dreyer" userId="62aee51ee5ced681" providerId="LiveId" clId="{6B2BFF1A-8ABF-429B-AFA3-E6B032F33238}" dt="2026-02-02T14:45:22.486" v="189" actId="478"/>
          <ac:spMkLst>
            <pc:docMk/>
            <pc:sldMk cId="2884579223" sldId="273"/>
            <ac:spMk id="2" creationId="{EBD65F0D-8FC1-3A3B-D2D2-0A89DCE2B6EE}"/>
          </ac:spMkLst>
        </pc:spChg>
        <pc:spChg chg="del">
          <ac:chgData name="Léa Dreyer" userId="62aee51ee5ced681" providerId="LiveId" clId="{6B2BFF1A-8ABF-429B-AFA3-E6B032F33238}" dt="2026-02-02T14:45:21.639" v="188" actId="478"/>
          <ac:spMkLst>
            <pc:docMk/>
            <pc:sldMk cId="2884579223" sldId="273"/>
            <ac:spMk id="3" creationId="{B3F30D1A-106A-694F-63C8-CF2B7CBC32DA}"/>
          </ac:spMkLst>
        </pc:spChg>
        <pc:spChg chg="add del">
          <ac:chgData name="Léa Dreyer" userId="62aee51ee5ced681" providerId="LiveId" clId="{6B2BFF1A-8ABF-429B-AFA3-E6B032F33238}" dt="2026-02-02T14:45:58.838" v="196" actId="22"/>
          <ac:spMkLst>
            <pc:docMk/>
            <pc:sldMk cId="2884579223" sldId="273"/>
            <ac:spMk id="6" creationId="{7227090E-6C34-5BA1-D6CF-F6D41F75504E}"/>
          </ac:spMkLst>
        </pc:spChg>
        <pc:spChg chg="add mod">
          <ac:chgData name="Léa Dreyer" userId="62aee51ee5ced681" providerId="LiveId" clId="{6B2BFF1A-8ABF-429B-AFA3-E6B032F33238}" dt="2026-02-02T14:47:00.582" v="288" actId="1076"/>
          <ac:spMkLst>
            <pc:docMk/>
            <pc:sldMk cId="2884579223" sldId="273"/>
            <ac:spMk id="8" creationId="{D00307F6-8440-3E4F-1A22-2B73A4B5FDE1}"/>
          </ac:spMkLst>
        </pc:spChg>
        <pc:picChg chg="add mod">
          <ac:chgData name="Léa Dreyer" userId="62aee51ee5ced681" providerId="LiveId" clId="{6B2BFF1A-8ABF-429B-AFA3-E6B032F33238}" dt="2026-02-02T14:46:56.528" v="287" actId="1076"/>
          <ac:picMkLst>
            <pc:docMk/>
            <pc:sldMk cId="2884579223" sldId="273"/>
            <ac:picMk id="4" creationId="{953CBC73-6C8F-54C7-4570-505147E27982}"/>
          </ac:picMkLst>
        </pc:picChg>
      </pc:sldChg>
      <pc:sldChg chg="new del">
        <pc:chgData name="Léa Dreyer" userId="62aee51ee5ced681" providerId="LiveId" clId="{6B2BFF1A-8ABF-429B-AFA3-E6B032F33238}" dt="2026-02-02T14:57:34.783" v="290" actId="47"/>
        <pc:sldMkLst>
          <pc:docMk/>
          <pc:sldMk cId="158172570" sldId="274"/>
        </pc:sldMkLst>
      </pc:sldChg>
      <pc:sldChg chg="addSp delSp modSp new mod">
        <pc:chgData name="Léa Dreyer" userId="62aee51ee5ced681" providerId="LiveId" clId="{6B2BFF1A-8ABF-429B-AFA3-E6B032F33238}" dt="2026-02-02T15:01:07.402" v="335" actId="122"/>
        <pc:sldMkLst>
          <pc:docMk/>
          <pc:sldMk cId="1134568610" sldId="274"/>
        </pc:sldMkLst>
        <pc:spChg chg="del">
          <ac:chgData name="Léa Dreyer" userId="62aee51ee5ced681" providerId="LiveId" clId="{6B2BFF1A-8ABF-429B-AFA3-E6B032F33238}" dt="2026-02-02T14:57:42.316" v="293" actId="478"/>
          <ac:spMkLst>
            <pc:docMk/>
            <pc:sldMk cId="1134568610" sldId="274"/>
            <ac:spMk id="2" creationId="{AF95CEA3-0EBF-0DF4-2148-404A25979147}"/>
          </ac:spMkLst>
        </pc:spChg>
        <pc:spChg chg="del">
          <ac:chgData name="Léa Dreyer" userId="62aee51ee5ced681" providerId="LiveId" clId="{6B2BFF1A-8ABF-429B-AFA3-E6B032F33238}" dt="2026-02-02T14:57:41.664" v="292" actId="478"/>
          <ac:spMkLst>
            <pc:docMk/>
            <pc:sldMk cId="1134568610" sldId="274"/>
            <ac:spMk id="3" creationId="{4BE369C6-73B1-05D6-AE70-45D60668FAE6}"/>
          </ac:spMkLst>
        </pc:spChg>
        <pc:spChg chg="add del">
          <ac:chgData name="Léa Dreyer" userId="62aee51ee5ced681" providerId="LiveId" clId="{6B2BFF1A-8ABF-429B-AFA3-E6B032F33238}" dt="2026-02-02T14:58:52.710" v="300" actId="22"/>
          <ac:spMkLst>
            <pc:docMk/>
            <pc:sldMk cId="1134568610" sldId="274"/>
            <ac:spMk id="5" creationId="{45151212-1A8A-5D26-461B-724D1F94F962}"/>
          </ac:spMkLst>
        </pc:spChg>
        <pc:spChg chg="add mod">
          <ac:chgData name="Léa Dreyer" userId="62aee51ee5ced681" providerId="LiveId" clId="{6B2BFF1A-8ABF-429B-AFA3-E6B032F33238}" dt="2026-02-02T15:01:07.402" v="335" actId="122"/>
          <ac:spMkLst>
            <pc:docMk/>
            <pc:sldMk cId="1134568610" sldId="274"/>
            <ac:spMk id="7" creationId="{B514D0C1-B8B5-6DFC-20A2-D66BC3A35DB4}"/>
          </ac:spMkLst>
        </pc:spChg>
        <pc:spChg chg="add mod">
          <ac:chgData name="Léa Dreyer" userId="62aee51ee5ced681" providerId="LiveId" clId="{6B2BFF1A-8ABF-429B-AFA3-E6B032F33238}" dt="2026-02-02T15:01:05.905" v="334"/>
          <ac:spMkLst>
            <pc:docMk/>
            <pc:sldMk cId="1134568610" sldId="274"/>
            <ac:spMk id="9" creationId="{3D9678C8-E0FC-FD5F-E02F-0628196CDCD4}"/>
          </ac:spMkLst>
        </pc:spChg>
        <pc:picChg chg="add mod">
          <ac:chgData name="Léa Dreyer" userId="62aee51ee5ced681" providerId="LiveId" clId="{6B2BFF1A-8ABF-429B-AFA3-E6B032F33238}" dt="2026-02-02T15:00:39.274" v="319" actId="1076"/>
          <ac:picMkLst>
            <pc:docMk/>
            <pc:sldMk cId="1134568610" sldId="274"/>
            <ac:picMk id="8" creationId="{9DA1D57C-CB49-BE4D-BBF0-E926CFD2DB03}"/>
          </ac:picMkLst>
        </pc:picChg>
        <pc:picChg chg="add mod">
          <ac:chgData name="Léa Dreyer" userId="62aee51ee5ced681" providerId="LiveId" clId="{6B2BFF1A-8ABF-429B-AFA3-E6B032F33238}" dt="2026-02-02T15:00:29.820" v="315" actId="1076"/>
          <ac:picMkLst>
            <pc:docMk/>
            <pc:sldMk cId="1134568610" sldId="274"/>
            <ac:picMk id="9218" creationId="{1BBF6D33-AF8A-C1EA-D803-5FE2346B3D54}"/>
          </ac:picMkLst>
        </pc:picChg>
      </pc:sldChg>
      <pc:sldChg chg="addSp delSp modSp new del mod">
        <pc:chgData name="Léa Dreyer" userId="62aee51ee5ced681" providerId="LiveId" clId="{6B2BFF1A-8ABF-429B-AFA3-E6B032F33238}" dt="2026-02-02T15:01:09.769" v="336" actId="47"/>
        <pc:sldMkLst>
          <pc:docMk/>
          <pc:sldMk cId="599229266" sldId="275"/>
        </pc:sldMkLst>
        <pc:spChg chg="del">
          <ac:chgData name="Léa Dreyer" userId="62aee51ee5ced681" providerId="LiveId" clId="{6B2BFF1A-8ABF-429B-AFA3-E6B032F33238}" dt="2026-02-02T14:59:12.592" v="306" actId="478"/>
          <ac:spMkLst>
            <pc:docMk/>
            <pc:sldMk cId="599229266" sldId="275"/>
            <ac:spMk id="2" creationId="{AEE40F03-BA96-4F90-3A77-38E779F4180E}"/>
          </ac:spMkLst>
        </pc:spChg>
        <pc:spChg chg="del">
          <ac:chgData name="Léa Dreyer" userId="62aee51ee5ced681" providerId="LiveId" clId="{6B2BFF1A-8ABF-429B-AFA3-E6B032F33238}" dt="2026-02-02T14:59:14.019" v="307" actId="478"/>
          <ac:spMkLst>
            <pc:docMk/>
            <pc:sldMk cId="599229266" sldId="275"/>
            <ac:spMk id="3" creationId="{D84025D3-A7A8-F545-5464-CEF1AE6F8B64}"/>
          </ac:spMkLst>
        </pc:spChg>
        <pc:picChg chg="add del mod">
          <ac:chgData name="Léa Dreyer" userId="62aee51ee5ced681" providerId="LiveId" clId="{6B2BFF1A-8ABF-429B-AFA3-E6B032F33238}" dt="2026-02-02T15:00:22.667" v="313" actId="478"/>
          <ac:picMkLst>
            <pc:docMk/>
            <pc:sldMk cId="599229266" sldId="275"/>
            <ac:picMk id="10242" creationId="{EB602623-3239-E0DE-C302-4F94637B4E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A65DE-3F0F-A6C5-344F-7B662DA12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282806-DD8D-6EAB-E141-5762A6F1B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870E2D-9AB7-0197-2590-E1C18B9B9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BD21-385B-48DC-BF1D-9EB9DEDB99F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9A8606-3C16-BE67-6DAB-3D4BF9B0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7175BF-8855-7B31-6AEF-3D914170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767-A1C7-4B1F-9D8F-A625B261FB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5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48203-801A-B8C9-7561-98783DA8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752402-50F6-FC74-9B79-5C514D917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1589A9-083B-C06A-A750-E1522BF70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BD21-385B-48DC-BF1D-9EB9DEDB99F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B9DEF2-4356-21A3-F383-6476414E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03A666-2C40-5901-573D-EDB20661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767-A1C7-4B1F-9D8F-A625B261FB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6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06F9E66-FB43-E432-201C-495CE4F5A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95EC13-A906-5354-C133-93850675C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589DFF-1A7B-3D8F-6265-28F7D679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BD21-385B-48DC-BF1D-9EB9DEDB99F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35D1B1-4207-EFC5-A55B-7BCEB73F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7EADDE-9F5B-3953-AEB9-6E50B85C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767-A1C7-4B1F-9D8F-A625B261FB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2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E7C1C-6210-D46E-5FC0-EDD0DEE1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0268BD-F82E-291C-EC27-B38C359CF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287B85-81F5-7230-4146-8324FE3C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BD21-385B-48DC-BF1D-9EB9DEDB99F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F1B45F-1FF7-9500-026F-48A98FFB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CD005A-906C-2BAB-223B-F2854959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767-A1C7-4B1F-9D8F-A625B261FB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5D73C-9089-47E6-2C21-D162E5D2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0ED27-9465-B552-59A5-3BDF98DF5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C7F036-CD47-7DE0-9972-AE8F11E5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BD21-385B-48DC-BF1D-9EB9DEDB99F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7BDE13-19E3-E25B-925B-BD85C8E6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84C2B6-DB09-72BF-11CC-CD13CFC8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767-A1C7-4B1F-9D8F-A625B261FB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8C97C-899E-E162-5D61-9C722FBEE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834A81-28CF-06F4-AADF-4D5F0A59C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54701A-245F-44AF-A976-B65F9DD61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75AEF0-5124-B9B3-C94E-C5D838A9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BD21-385B-48DC-BF1D-9EB9DEDB99F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85536A-727F-EEA2-E03F-F654906D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122A4F-04F1-4BD2-AF71-280E82AF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767-A1C7-4B1F-9D8F-A625B261FB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2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EB165-1E9A-FF7D-F92D-4892C611E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C27773-7C82-39B1-D448-7D0BC8459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C44985-7480-BDC5-4800-770B551A0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DCF0EB-58E4-2A60-0F79-F6534B6AB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F72C07-9489-6719-CE16-5D0BE7324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6421F-0796-AEE8-DAF8-75C4A84E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BD21-385B-48DC-BF1D-9EB9DEDB99F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0383B9-9933-7BA0-177B-FF2587643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0AA07F-CCCE-589E-6D32-484C918E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767-A1C7-4B1F-9D8F-A625B261FB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3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5E2A5-9F1F-CA4C-7726-782AC41F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85489C-3090-2FB0-03B6-CC4CFBF0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BD21-385B-48DC-BF1D-9EB9DEDB99F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3C181C-7153-4789-1D8B-3F2A02515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8421A7-3651-2AD9-ECC9-C87DBFC3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767-A1C7-4B1F-9D8F-A625B261FB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0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39675F-6579-D1D3-FB1A-67204D30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BD21-385B-48DC-BF1D-9EB9DEDB99F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33A9C3-6988-8238-0B6A-BC8AA1BA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CEA5AA-9DCE-364B-2033-273249ED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767-A1C7-4B1F-9D8F-A625B261FB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4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26B35B-510F-5D89-AE7F-29B5CCB5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1E8507-2AEE-0A16-2DDA-F545E0425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A4F471-8AA0-6043-2F2E-6DC481ABF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68621D-9AD4-6ADC-ED7B-70CB0711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BD21-385B-48DC-BF1D-9EB9DEDB99F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2FE951-FFB6-66AE-1855-52D137BB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D20583-21BF-F552-6B11-A655D2DF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767-A1C7-4B1F-9D8F-A625B261FB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F105F-1561-9DA6-E60B-FBA2D918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2A5A4D-58AF-C93D-5D86-35A7886BF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A5CD27-311B-A1EE-8701-BDCB500AA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013294-DE92-0873-5106-BCBDC0DB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BD21-385B-48DC-BF1D-9EB9DEDB99F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DB98C1-D952-8EFB-159E-22B6A7EA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AE03F3-C54B-5E49-AC21-5D88C91A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767-A1C7-4B1F-9D8F-A625B261FB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3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963FF16-71FD-392F-770A-9D8E12A7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1D5B6C-2218-1D5A-148D-4B6F51C5F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E364DD-A0E4-F7A2-FFDF-9D2FB468E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65BD21-385B-48DC-BF1D-9EB9DEDB99F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92F3A8-0BF2-781E-D3BD-1BCEE0A75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3A2421-1BE8-0C5C-BF8E-4BEA11EA8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54767-A1C7-4B1F-9D8F-A625B261FB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57B7D-1BDE-B720-0570-52663D51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Séance 2</a:t>
            </a:r>
            <a:br>
              <a:rPr lang="fr-FR" noProof="0" dirty="0"/>
            </a:br>
            <a:r>
              <a:rPr lang="fr-FR" noProof="0" dirty="0"/>
              <a:t>Études sonores : une introduction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FB5CDF-38B3-11E8-9171-09A818F08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fr-FR" noProof="0" dirty="0"/>
              <a:t>Écologies acoustiques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3819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machine&#10;&#10;Le contenu généré par l’IA peut être incorrect.">
            <a:extLst>
              <a:ext uri="{FF2B5EF4-FFF2-40B4-BE49-F238E27FC236}">
                <a16:creationId xmlns:a16="http://schemas.microsoft.com/office/drawing/2014/main" id="{2E52027F-5397-472F-827A-7126C83DE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99" y="2539896"/>
            <a:ext cx="6826601" cy="40642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E739C8-8009-E91F-F624-A00922C862EE}"/>
              </a:ext>
            </a:extLst>
          </p:cNvPr>
          <p:cNvSpPr txBox="1"/>
          <p:nvPr/>
        </p:nvSpPr>
        <p:spPr>
          <a:xfrm>
            <a:off x="1902788" y="1839285"/>
            <a:ext cx="891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noProof="0" dirty="0"/>
              <a:t>Exemple : le phonautographe à oreille d’Alexander Graham Bell et Clarence Blake, 1874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1BB205-2FDD-9807-2F3B-918C5A45FE51}"/>
              </a:ext>
            </a:extLst>
          </p:cNvPr>
          <p:cNvSpPr txBox="1"/>
          <p:nvPr/>
        </p:nvSpPr>
        <p:spPr>
          <a:xfrm>
            <a:off x="4624302" y="379050"/>
            <a:ext cx="347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noProof="0" dirty="0"/>
              <a:t>Le principe tympanique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19CB52-98FD-4CA8-0BB5-91DE25581F16}"/>
              </a:ext>
            </a:extLst>
          </p:cNvPr>
          <p:cNvSpPr txBox="1"/>
          <p:nvPr/>
        </p:nvSpPr>
        <p:spPr>
          <a:xfrm>
            <a:off x="1161724" y="1006355"/>
            <a:ext cx="1040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principe technologique de la reproduction sonore est identique au principe physiologique de l’ouïe.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0440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75F6ED3-FC3A-A84A-7806-6D2B3B481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3" y="892628"/>
            <a:ext cx="3899353" cy="55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0CED0A8-7461-A0CD-CCE9-796F051E28E3}"/>
              </a:ext>
            </a:extLst>
          </p:cNvPr>
          <p:cNvSpPr txBox="1"/>
          <p:nvPr/>
        </p:nvSpPr>
        <p:spPr>
          <a:xfrm>
            <a:off x="5036437" y="534684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noProof="0" dirty="0">
                <a:effectLst/>
              </a:rPr>
              <a:t>Karin </a:t>
            </a:r>
            <a:r>
              <a:rPr lang="fr-FR" noProof="0" dirty="0" err="1">
                <a:effectLst/>
              </a:rPr>
              <a:t>Bijsterveld</a:t>
            </a:r>
            <a:r>
              <a:rPr lang="fr-FR" noProof="0" dirty="0"/>
              <a:t>, </a:t>
            </a:r>
            <a:r>
              <a:rPr lang="fr-FR" i="1" noProof="0" dirty="0">
                <a:effectLst/>
              </a:rPr>
              <a:t>Sonic </a:t>
            </a:r>
            <a:r>
              <a:rPr lang="fr-FR" i="1" noProof="0" dirty="0" err="1">
                <a:effectLst/>
              </a:rPr>
              <a:t>Skills</a:t>
            </a:r>
            <a:r>
              <a:rPr lang="fr-FR" i="1" noProof="0" dirty="0">
                <a:effectLst/>
              </a:rPr>
              <a:t>: </a:t>
            </a:r>
            <a:r>
              <a:rPr lang="fr-FR" i="1" noProof="0" dirty="0" err="1">
                <a:effectLst/>
              </a:rPr>
              <a:t>Listening</a:t>
            </a:r>
            <a:r>
              <a:rPr lang="fr-FR" i="1" noProof="0" dirty="0">
                <a:effectLst/>
              </a:rPr>
              <a:t> for </a:t>
            </a:r>
            <a:r>
              <a:rPr lang="fr-FR" i="1" noProof="0" dirty="0" err="1">
                <a:effectLst/>
              </a:rPr>
              <a:t>Knowledge</a:t>
            </a:r>
            <a:r>
              <a:rPr lang="fr-FR" i="1" noProof="0" dirty="0">
                <a:effectLst/>
              </a:rPr>
              <a:t> in Science, </a:t>
            </a:r>
            <a:r>
              <a:rPr lang="fr-FR" i="1" noProof="0" dirty="0" err="1">
                <a:effectLst/>
              </a:rPr>
              <a:t>Medicine</a:t>
            </a:r>
            <a:r>
              <a:rPr lang="fr-FR" i="1" noProof="0" dirty="0">
                <a:effectLst/>
              </a:rPr>
              <a:t> and Engineering (1920s - </a:t>
            </a:r>
            <a:r>
              <a:rPr lang="fr-FR" i="1" noProof="0" dirty="0" err="1">
                <a:effectLst/>
              </a:rPr>
              <a:t>Present</a:t>
            </a:r>
            <a:r>
              <a:rPr lang="fr-FR" i="1" noProof="0" dirty="0">
                <a:effectLst/>
              </a:rPr>
              <a:t>)</a:t>
            </a:r>
            <a:r>
              <a:rPr lang="fr-FR" noProof="0" dirty="0">
                <a:effectLst/>
              </a:rPr>
              <a:t>. </a:t>
            </a:r>
            <a:r>
              <a:rPr lang="fr-FR" noProof="0" dirty="0" err="1">
                <a:effectLst/>
              </a:rPr>
              <a:t>Palgrave</a:t>
            </a:r>
            <a:r>
              <a:rPr lang="fr-FR" noProof="0" dirty="0">
                <a:effectLst/>
              </a:rPr>
              <a:t> Macmillan UK, 2019.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6EEE4B1-213B-07EE-B18E-6BE65C2B629E}"/>
              </a:ext>
            </a:extLst>
          </p:cNvPr>
          <p:cNvSpPr txBox="1"/>
          <p:nvPr/>
        </p:nvSpPr>
        <p:spPr>
          <a:xfrm>
            <a:off x="5647024" y="1931030"/>
            <a:ext cx="609872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kern="0" noProof="0" dirty="0">
                <a:ea typeface="Aptos" panose="020B0004020202020204" pitchFamily="34" charset="0"/>
              </a:rPr>
              <a:t>« L'</a:t>
            </a:r>
            <a:r>
              <a:rPr lang="fr-FR" kern="0" noProof="0" dirty="0" err="1">
                <a:ea typeface="Aptos" panose="020B0004020202020204" pitchFamily="34" charset="0"/>
              </a:rPr>
              <a:t>acoustémologie</a:t>
            </a:r>
            <a:r>
              <a:rPr lang="fr-FR" kern="0" noProof="0" dirty="0">
                <a:ea typeface="Aptos" panose="020B0004020202020204" pitchFamily="34" charset="0"/>
              </a:rPr>
              <a:t> combine « acoustique » et « épistémologie » pour théoriser le son comme moyen de connaissance. »</a:t>
            </a:r>
          </a:p>
          <a:p>
            <a:endParaRPr lang="fr-FR" sz="1800" kern="0" noProof="0" dirty="0">
              <a:effectLst/>
              <a:ea typeface="Aptos" panose="020B0004020202020204" pitchFamily="34" charset="0"/>
            </a:endParaRPr>
          </a:p>
          <a:p>
            <a:r>
              <a:rPr lang="fr-FR" sz="1600" kern="0" noProof="0" dirty="0">
                <a:effectLst/>
                <a:ea typeface="Aptos" panose="020B0004020202020204" pitchFamily="34" charset="0"/>
              </a:rPr>
              <a:t>Steven </a:t>
            </a:r>
            <a:r>
              <a:rPr lang="fr-FR" sz="1600" kern="0" noProof="0" dirty="0" err="1">
                <a:effectLst/>
                <a:ea typeface="Aptos" panose="020B0004020202020204" pitchFamily="34" charset="0"/>
              </a:rPr>
              <a:t>Feld</a:t>
            </a:r>
            <a:r>
              <a:rPr lang="fr-FR" sz="1600" kern="0" noProof="0" dirty="0">
                <a:effectLst/>
                <a:ea typeface="Aptos" panose="020B0004020202020204" pitchFamily="34" charset="0"/>
              </a:rPr>
              <a:t> « </a:t>
            </a:r>
            <a:r>
              <a:rPr lang="fr-FR" sz="1600" kern="0" noProof="0" dirty="0" err="1">
                <a:effectLst/>
                <a:ea typeface="Aptos" panose="020B0004020202020204" pitchFamily="34" charset="0"/>
              </a:rPr>
              <a:t>Acoustemology</a:t>
            </a:r>
            <a:r>
              <a:rPr lang="fr-FR" sz="1600" kern="0" noProof="0" dirty="0">
                <a:effectLst/>
                <a:ea typeface="Aptos" panose="020B0004020202020204" pitchFamily="34" charset="0"/>
              </a:rPr>
              <a:t> », </a:t>
            </a:r>
            <a:r>
              <a:rPr lang="fr-FR" sz="1600" i="1" kern="0" noProof="0" dirty="0">
                <a:effectLst/>
                <a:ea typeface="Aptos" panose="020B0004020202020204" pitchFamily="34" charset="0"/>
              </a:rPr>
              <a:t>in</a:t>
            </a:r>
            <a:r>
              <a:rPr lang="fr-FR" sz="1600" kern="0" noProof="0" dirty="0">
                <a:effectLst/>
                <a:ea typeface="Aptos" panose="020B0004020202020204" pitchFamily="34" charset="0"/>
              </a:rPr>
              <a:t> David Novak, Matt </a:t>
            </a:r>
            <a:r>
              <a:rPr lang="fr-FR" sz="1600" kern="0" noProof="0" dirty="0" err="1">
                <a:effectLst/>
                <a:ea typeface="Aptos" panose="020B0004020202020204" pitchFamily="34" charset="0"/>
              </a:rPr>
              <a:t>Sakakeeny</a:t>
            </a:r>
            <a:r>
              <a:rPr lang="fr-FR" sz="1600" kern="0" noProof="0" dirty="0">
                <a:effectLst/>
                <a:ea typeface="Aptos" panose="020B0004020202020204" pitchFamily="34" charset="0"/>
              </a:rPr>
              <a:t> (</a:t>
            </a:r>
            <a:r>
              <a:rPr lang="fr-FR" sz="1600" kern="0" noProof="0" dirty="0" err="1">
                <a:effectLst/>
                <a:ea typeface="Aptos" panose="020B0004020202020204" pitchFamily="34" charset="0"/>
              </a:rPr>
              <a:t>eds</a:t>
            </a:r>
            <a:r>
              <a:rPr lang="fr-FR" sz="1600" kern="0" noProof="0" dirty="0">
                <a:effectLst/>
                <a:ea typeface="Aptos" panose="020B0004020202020204" pitchFamily="34" charset="0"/>
              </a:rPr>
              <a:t>.), </a:t>
            </a:r>
            <a:r>
              <a:rPr lang="fr-FR" sz="1600" i="1" kern="0" noProof="0" dirty="0">
                <a:effectLst/>
                <a:ea typeface="Aptos" panose="020B0004020202020204" pitchFamily="34" charset="0"/>
              </a:rPr>
              <a:t>Keywords in Sound</a:t>
            </a:r>
            <a:r>
              <a:rPr lang="fr-FR" sz="1600" kern="0" noProof="0" dirty="0">
                <a:effectLst/>
                <a:ea typeface="Aptos" panose="020B0004020202020204" pitchFamily="34" charset="0"/>
              </a:rPr>
              <a:t>, Duke </a:t>
            </a:r>
            <a:r>
              <a:rPr lang="fr-FR" sz="1600" kern="0" noProof="0" dirty="0" err="1">
                <a:effectLst/>
                <a:ea typeface="Aptos" panose="020B0004020202020204" pitchFamily="34" charset="0"/>
              </a:rPr>
              <a:t>University</a:t>
            </a:r>
            <a:r>
              <a:rPr lang="fr-FR" sz="1600" kern="0" noProof="0" dirty="0">
                <a:effectLst/>
                <a:ea typeface="Aptos" panose="020B0004020202020204" pitchFamily="34" charset="0"/>
              </a:rPr>
              <a:t> </a:t>
            </a:r>
            <a:r>
              <a:rPr lang="fr-FR" sz="1600" kern="0" noProof="0" dirty="0" err="1">
                <a:effectLst/>
                <a:ea typeface="Aptos" panose="020B0004020202020204" pitchFamily="34" charset="0"/>
              </a:rPr>
              <a:t>Press</a:t>
            </a:r>
            <a:r>
              <a:rPr lang="fr-FR" sz="1600" kern="0" noProof="0" dirty="0">
                <a:effectLst/>
                <a:ea typeface="Aptos" panose="020B0004020202020204" pitchFamily="34" charset="0"/>
              </a:rPr>
              <a:t>, 2015, p. 12). </a:t>
            </a:r>
            <a:endParaRPr lang="fr-FR" sz="1600" noProof="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24FD15-D18A-30FD-F3A8-881A080381EC}"/>
              </a:ext>
            </a:extLst>
          </p:cNvPr>
          <p:cNvSpPr txBox="1"/>
          <p:nvPr/>
        </p:nvSpPr>
        <p:spPr>
          <a:xfrm>
            <a:off x="5486400" y="587829"/>
            <a:ext cx="6017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noProof="0" dirty="0"/>
              <a:t>Compétences sonores et </a:t>
            </a:r>
            <a:r>
              <a:rPr lang="fr-FR" sz="2400" b="1" noProof="0" dirty="0" err="1"/>
              <a:t>acoustémologie</a:t>
            </a:r>
            <a:endParaRPr lang="fr-FR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2143326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C1526D3-D973-8AC3-83C5-CFEFBC04FDCB}"/>
              </a:ext>
            </a:extLst>
          </p:cNvPr>
          <p:cNvSpPr txBox="1"/>
          <p:nvPr/>
        </p:nvSpPr>
        <p:spPr>
          <a:xfrm>
            <a:off x="1306286" y="914400"/>
            <a:ext cx="9383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noProof="0" dirty="0"/>
              <a:t>Études sonores et études sourdes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9EB338-15DF-36D4-5136-6C71BFCC466A}"/>
              </a:ext>
            </a:extLst>
          </p:cNvPr>
          <p:cNvSpPr txBox="1"/>
          <p:nvPr/>
        </p:nvSpPr>
        <p:spPr>
          <a:xfrm>
            <a:off x="1111526" y="1615613"/>
            <a:ext cx="996894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« </a:t>
            </a:r>
            <a:r>
              <a:rPr lang="fr-FR" noProof="0" dirty="0"/>
              <a:t>L'ouïe, la surdité et la vue fonctionnent comme des types idéaux, ce qui minimise les continuums entre les capacités sensorielles et leur multiplicité. »</a:t>
            </a:r>
          </a:p>
          <a:p>
            <a:endParaRPr lang="fr-FR" noProof="0" dirty="0"/>
          </a:p>
          <a:p>
            <a:r>
              <a:rPr lang="en-US" sz="1600" dirty="0">
                <a:effectLst/>
              </a:rPr>
              <a:t>Michele</a:t>
            </a:r>
            <a:r>
              <a:rPr lang="en-US" sz="1600" dirty="0"/>
              <a:t> </a:t>
            </a:r>
            <a:r>
              <a:rPr lang="en-US" sz="1600" dirty="0">
                <a:effectLst/>
              </a:rPr>
              <a:t>Friedner, Stefan Helmreich. « Sound Studies Meets Deaf Studies ». </a:t>
            </a:r>
            <a:r>
              <a:rPr lang="en-US" sz="1600" i="1" dirty="0">
                <a:effectLst/>
              </a:rPr>
              <a:t>The Senses and Society</a:t>
            </a:r>
            <a:r>
              <a:rPr lang="en-US" sz="1600" dirty="0">
                <a:effectLst/>
              </a:rPr>
              <a:t> 7, n</a:t>
            </a:r>
            <a:r>
              <a:rPr lang="en-US" sz="1600" baseline="30000" dirty="0">
                <a:effectLst/>
              </a:rPr>
              <a:t>o</a:t>
            </a:r>
            <a:r>
              <a:rPr lang="en-US" sz="1600" dirty="0">
                <a:effectLst/>
              </a:rPr>
              <a:t> 1, 2012, pp. 72‑86.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2442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53CBC73-6C8F-54C7-4570-505147E27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82" y="533400"/>
            <a:ext cx="5593652" cy="486787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00307F6-8440-3E4F-1A22-2B73A4B5FDE1}"/>
              </a:ext>
            </a:extLst>
          </p:cNvPr>
          <p:cNvSpPr txBox="1"/>
          <p:nvPr/>
        </p:nvSpPr>
        <p:spPr>
          <a:xfrm>
            <a:off x="3138280" y="5540417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Laurie Anderson, </a:t>
            </a:r>
            <a:r>
              <a:rPr lang="fr-FR" i="1" dirty="0"/>
              <a:t>The </a:t>
            </a:r>
            <a:r>
              <a:rPr lang="fr-FR" i="1" dirty="0" err="1"/>
              <a:t>Handphone</a:t>
            </a:r>
            <a:r>
              <a:rPr lang="fr-FR" i="1" dirty="0"/>
              <a:t> Table, </a:t>
            </a:r>
            <a:r>
              <a:rPr lang="fr-FR" dirty="0"/>
              <a:t>1978. Table en bois, amplificateurs, appareil électronique, 79,6 x 91,20 x 152,5 cm. Lyon, MAC Lyon.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7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8298F-16BB-E6B2-B28C-9D42CF99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58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noProof="0" dirty="0">
                <a:latin typeface="+mn-lt"/>
              </a:rPr>
              <a:t>Le(s) silence(s)</a:t>
            </a:r>
          </a:p>
        </p:txBody>
      </p:sp>
    </p:spTree>
    <p:extLst>
      <p:ext uri="{BB962C8B-B14F-4D97-AF65-F5344CB8AC3E}">
        <p14:creationId xmlns:p14="http://schemas.microsoft.com/office/powerpoint/2010/main" val="465771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1BBF6D33-AF8A-C1EA-D803-5FE2346B3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6" y="1605643"/>
            <a:ext cx="5169553" cy="36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14D0C1-B8B5-6DFC-20A2-D66BC3A35DB4}"/>
              </a:ext>
            </a:extLst>
          </p:cNvPr>
          <p:cNvSpPr txBox="1"/>
          <p:nvPr/>
        </p:nvSpPr>
        <p:spPr>
          <a:xfrm>
            <a:off x="124478" y="5588546"/>
            <a:ext cx="5374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Chambre anéchoïque du Laboratoire national de métrologie et d'essais</a:t>
            </a:r>
            <a:endParaRPr lang="en-US" dirty="0"/>
          </a:p>
        </p:txBody>
      </p:sp>
      <p:pic>
        <p:nvPicPr>
          <p:cNvPr id="8" name="Picture 2" descr="John Cage (1912-1992), révolutionnaire musicale">
            <a:extLst>
              <a:ext uri="{FF2B5EF4-FFF2-40B4-BE49-F238E27FC236}">
                <a16:creationId xmlns:a16="http://schemas.microsoft.com/office/drawing/2014/main" id="{9DA1D57C-CB49-BE4D-BBF0-E926CFD2D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/>
          <a:stretch>
            <a:fillRect/>
          </a:stretch>
        </p:blipFill>
        <p:spPr bwMode="auto">
          <a:xfrm>
            <a:off x="5943599" y="1357992"/>
            <a:ext cx="6090236" cy="41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D9678C8-E0FC-FD5F-E02F-0628196CDCD4}"/>
              </a:ext>
            </a:extLst>
          </p:cNvPr>
          <p:cNvSpPr txBox="1"/>
          <p:nvPr/>
        </p:nvSpPr>
        <p:spPr>
          <a:xfrm>
            <a:off x="7870372" y="5654628"/>
            <a:ext cx="248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John Cage </a:t>
            </a:r>
            <a:r>
              <a:rPr lang="en-US" dirty="0"/>
              <a:t> (1912-1992)</a:t>
            </a:r>
          </a:p>
        </p:txBody>
      </p:sp>
    </p:spTree>
    <p:extLst>
      <p:ext uri="{BB962C8B-B14F-4D97-AF65-F5344CB8AC3E}">
        <p14:creationId xmlns:p14="http://schemas.microsoft.com/office/powerpoint/2010/main" val="1134568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971ED-F380-12B1-4FD4-3E6AB199C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score of John Cage's 4'33&quot;">
            <a:extLst>
              <a:ext uri="{FF2B5EF4-FFF2-40B4-BE49-F238E27FC236}">
                <a16:creationId xmlns:a16="http://schemas.microsoft.com/office/drawing/2014/main" id="{3C45CD44-D30B-DC40-B4AA-F1B1A96B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66" y="560547"/>
            <a:ext cx="4349404" cy="551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C5ECA7A-3C9B-4EA5-2BF6-1475B4492029}"/>
              </a:ext>
            </a:extLst>
          </p:cNvPr>
          <p:cNvSpPr txBox="1"/>
          <p:nvPr/>
        </p:nvSpPr>
        <p:spPr>
          <a:xfrm>
            <a:off x="4173637" y="6297453"/>
            <a:ext cx="434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noProof="0" dirty="0"/>
              <a:t>Partitions de </a:t>
            </a:r>
            <a:r>
              <a:rPr lang="fr-FR" i="1" noProof="0" dirty="0"/>
              <a:t>4’33’’</a:t>
            </a:r>
            <a:r>
              <a:rPr lang="fr-FR" noProof="0" dirty="0"/>
              <a:t>, John Cage, 1952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D10FB39-0E02-439C-D145-18B3A6C75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32" y="430729"/>
            <a:ext cx="4360593" cy="57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50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10951097-FF26-B187-40B7-369BD024B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365125"/>
            <a:ext cx="3882571" cy="582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42F2238-6A0B-D47E-47BD-DFA388C0E534}"/>
              </a:ext>
            </a:extLst>
          </p:cNvPr>
          <p:cNvSpPr txBox="1"/>
          <p:nvPr/>
        </p:nvSpPr>
        <p:spPr>
          <a:xfrm>
            <a:off x="5095461" y="5542651"/>
            <a:ext cx="6225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effectLst/>
              </a:rPr>
              <a:t>Jennifer Lynn Stoever, </a:t>
            </a:r>
            <a:r>
              <a:rPr lang="en-US" i="1" dirty="0">
                <a:effectLst/>
              </a:rPr>
              <a:t>The sonic color line: race and the cultural politics of listening, </a:t>
            </a:r>
            <a:r>
              <a:rPr lang="en-US" dirty="0">
                <a:effectLst/>
              </a:rPr>
              <a:t>New York University Press, 2016.</a:t>
            </a:r>
          </a:p>
        </p:txBody>
      </p:sp>
    </p:spTree>
    <p:extLst>
      <p:ext uri="{BB962C8B-B14F-4D97-AF65-F5344CB8AC3E}">
        <p14:creationId xmlns:p14="http://schemas.microsoft.com/office/powerpoint/2010/main" val="21623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88441F4-A295-7303-9A01-D8BFCA233FA9}"/>
              </a:ext>
            </a:extLst>
          </p:cNvPr>
          <p:cNvSpPr txBox="1"/>
          <p:nvPr/>
        </p:nvSpPr>
        <p:spPr>
          <a:xfrm>
            <a:off x="651191" y="1386292"/>
            <a:ext cx="10778809" cy="172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  <a:buNone/>
            </a:pPr>
            <a:r>
              <a:rPr lang="fr-FR" sz="18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 Un champ interdisciplinaire émergeant qui étudie la production matérielle et la consommation de la musique, du son, du bruit et du silence ainsi que leur évolution à travers l’histoire et à l’intérieur de sociétés différentes »</a:t>
            </a:r>
          </a:p>
          <a:p>
            <a:pPr>
              <a:lnSpc>
                <a:spcPct val="150000"/>
              </a:lnSpc>
              <a:spcAft>
                <a:spcPts val="400"/>
              </a:spcAft>
              <a:buNone/>
            </a:pP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T. </a:t>
            </a:r>
            <a:r>
              <a:rPr lang="fr-FR" sz="16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Pinch</a:t>
            </a: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K. </a:t>
            </a:r>
            <a:r>
              <a:rPr lang="fr-FR" sz="16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Bijsterveld</a:t>
            </a: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(éd.), </a:t>
            </a:r>
            <a:r>
              <a:rPr lang="fr-FR" sz="1600" i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Oxford </a:t>
            </a:r>
            <a:r>
              <a:rPr lang="fr-FR" sz="1600" i="1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Handbook</a:t>
            </a:r>
            <a:r>
              <a:rPr lang="fr-FR" sz="1600" i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Sound </a:t>
            </a:r>
            <a:r>
              <a:rPr lang="fr-FR" sz="1600" i="1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Studies</a:t>
            </a: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Oxford, Oxford </a:t>
            </a:r>
            <a:r>
              <a:rPr lang="fr-FR" sz="16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University</a:t>
            </a: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Press</a:t>
            </a: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2011, p. 6-7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9623C7E-DF6F-B275-4DFC-718482BE90CE}"/>
              </a:ext>
            </a:extLst>
          </p:cNvPr>
          <p:cNvSpPr txBox="1"/>
          <p:nvPr/>
        </p:nvSpPr>
        <p:spPr>
          <a:xfrm>
            <a:off x="1311965" y="646043"/>
            <a:ext cx="999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noProof="0" dirty="0"/>
              <a:t>Que sont les études sonores ?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E95ADB-382F-D48F-B3FE-45CAFBD3CA02}"/>
              </a:ext>
            </a:extLst>
          </p:cNvPr>
          <p:cNvSpPr txBox="1"/>
          <p:nvPr/>
        </p:nvSpPr>
        <p:spPr>
          <a:xfrm>
            <a:off x="651191" y="3846051"/>
            <a:ext cx="10778808" cy="130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fr-FR" sz="18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 La méthode importe, mais elle doit découler des questions posées et des domaines de connaissances concernés, et non l'inverse. » 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Jonathan Sterne, « Sonic Imagination », </a:t>
            </a:r>
            <a:r>
              <a:rPr lang="fr-FR" sz="1600" i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</a:t>
            </a:r>
            <a:r>
              <a:rPr lang="fr-FR" sz="1600" noProof="0" dirty="0">
                <a:effectLst/>
              </a:rPr>
              <a:t> Jonathan Sterne (</a:t>
            </a:r>
            <a:r>
              <a:rPr lang="fr-FR" sz="1600" noProof="0" dirty="0" err="1">
                <a:effectLst/>
              </a:rPr>
              <a:t>ed</a:t>
            </a:r>
            <a:r>
              <a:rPr lang="fr-FR" sz="1600" noProof="0" dirty="0">
                <a:effectLst/>
              </a:rPr>
              <a:t>.),  </a:t>
            </a:r>
            <a:r>
              <a:rPr lang="fr-FR" sz="1600" i="1" noProof="0" dirty="0">
                <a:effectLst/>
              </a:rPr>
              <a:t>The Sound </a:t>
            </a:r>
            <a:r>
              <a:rPr lang="fr-FR" sz="1600" i="1" noProof="0" dirty="0" err="1">
                <a:effectLst/>
              </a:rPr>
              <a:t>Studies</a:t>
            </a:r>
            <a:r>
              <a:rPr lang="fr-FR" sz="1600" i="1" noProof="0" dirty="0">
                <a:effectLst/>
              </a:rPr>
              <a:t> Reader</a:t>
            </a:r>
            <a:r>
              <a:rPr lang="fr-FR" sz="1600" i="1" noProof="0" dirty="0"/>
              <a:t>, </a:t>
            </a:r>
            <a:r>
              <a:rPr lang="fr-FR" sz="1600" noProof="0" dirty="0">
                <a:effectLst/>
              </a:rPr>
              <a:t>Routledge, 2012, p. 6</a:t>
            </a:r>
          </a:p>
        </p:txBody>
      </p:sp>
    </p:spTree>
    <p:extLst>
      <p:ext uri="{BB962C8B-B14F-4D97-AF65-F5344CB8AC3E}">
        <p14:creationId xmlns:p14="http://schemas.microsoft.com/office/powerpoint/2010/main" val="393902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00DEB04-DB72-B4C5-021D-0C90C4B49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3" y="0"/>
            <a:ext cx="492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2721926-578F-5AE8-6F2B-D849A4E97F78}"/>
              </a:ext>
            </a:extLst>
          </p:cNvPr>
          <p:cNvSpPr txBox="1"/>
          <p:nvPr/>
        </p:nvSpPr>
        <p:spPr>
          <a:xfrm>
            <a:off x="5553756" y="408214"/>
            <a:ext cx="601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noProof="0" dirty="0"/>
              <a:t>Concevoir l’écoute en dehors des critères musicaux : les </a:t>
            </a:r>
            <a:r>
              <a:rPr lang="fr-FR" b="1" i="1" noProof="0" dirty="0" err="1"/>
              <a:t>Soundwalks</a:t>
            </a:r>
            <a:r>
              <a:rPr lang="fr-FR" b="1" noProof="0" dirty="0"/>
              <a:t> de Max Neuhaus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FA8700F-6AFD-F586-A125-9FC2600B6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8428" y="2056928"/>
            <a:ext cx="601050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L’œuvre n’est plus un objet sonore composé, mais une expérience d’écoute du milieu.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Neuhaus déplace l’art de la composition vers l’activation de l’écoute.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</a:rPr>
              <a:t>Affirmation de l’écoute comme pratique sociale et spatiale, et non seulement esthétique.</a:t>
            </a:r>
          </a:p>
        </p:txBody>
      </p:sp>
    </p:spTree>
    <p:extLst>
      <p:ext uri="{BB962C8B-B14F-4D97-AF65-F5344CB8AC3E}">
        <p14:creationId xmlns:p14="http://schemas.microsoft.com/office/powerpoint/2010/main" val="307063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8769490-12C8-6386-62D8-4A8BC9F784A8}"/>
              </a:ext>
            </a:extLst>
          </p:cNvPr>
          <p:cNvSpPr txBox="1"/>
          <p:nvPr/>
        </p:nvSpPr>
        <p:spPr>
          <a:xfrm>
            <a:off x="616404" y="702067"/>
            <a:ext cx="6098720" cy="5505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  <a:buNone/>
            </a:pPr>
            <a:r>
              <a:rPr lang="fr-FR" sz="18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 Si je devais définir les </a:t>
            </a:r>
            <a:r>
              <a:rPr lang="fr-FR" sz="18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sound</a:t>
            </a:r>
            <a:r>
              <a:rPr lang="fr-FR" sz="18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studies</a:t>
            </a:r>
            <a:r>
              <a:rPr lang="fr-FR" sz="18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 une phrase, je dirais qu’elles appliquent à la question sonore les avancées intervenues dans les sciences humaines au cours du demi-siècle passé. Plutôt que de suivre les règles du jeu des disciplines instituées en privilégiant l’étude de la musique ou de la parole, elles </a:t>
            </a:r>
            <a:r>
              <a:rPr lang="fr-FR" sz="18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considèrent le son et le monde acoustique comme des objets dignes d’intérêt intellectuel</a:t>
            </a:r>
            <a:r>
              <a:rPr lang="fr-FR" sz="18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À l’inverse, les </a:t>
            </a:r>
            <a:r>
              <a:rPr lang="fr-FR" sz="18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sound</a:t>
            </a:r>
            <a:r>
              <a:rPr lang="fr-FR" sz="18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studies</a:t>
            </a:r>
            <a:r>
              <a:rPr lang="fr-FR" sz="18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suggèrent également que le son offre des </a:t>
            </a:r>
            <a:r>
              <a:rPr lang="fr-FR" sz="18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voies d’accès alternatives à des problématiques centrales qui animent la réflexion en sciences humaines et sociales </a:t>
            </a:r>
            <a:r>
              <a:rPr lang="fr-FR" sz="18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 </a:t>
            </a:r>
          </a:p>
          <a:p>
            <a:pPr>
              <a:lnSpc>
                <a:spcPct val="150000"/>
              </a:lnSpc>
              <a:spcAft>
                <a:spcPts val="400"/>
              </a:spcAft>
              <a:buNone/>
            </a:pPr>
            <a:r>
              <a:rPr lang="fr-FR" sz="1600" kern="100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Jonathan Sterne, cité dans </a:t>
            </a: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M. </a:t>
            </a:r>
            <a:r>
              <a:rPr lang="fr-FR" sz="16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Boidy</a:t>
            </a: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P. Meursault, F. Pailler (éd.), « Politiques sonores », Poli, n° 11, p. 110)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00464E-019B-4C72-9619-632FC702AE1C}"/>
              </a:ext>
            </a:extLst>
          </p:cNvPr>
          <p:cNvSpPr txBox="1"/>
          <p:nvPr/>
        </p:nvSpPr>
        <p:spPr>
          <a:xfrm>
            <a:off x="7979162" y="417443"/>
            <a:ext cx="359643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noProof="0" dirty="0"/>
              <a:t>Champs voisins</a:t>
            </a:r>
          </a:p>
          <a:p>
            <a:endParaRPr lang="fr-FR" noProof="0" dirty="0"/>
          </a:p>
          <a:p>
            <a:pPr marL="285750" indent="-285750">
              <a:buFontTx/>
              <a:buChar char="-"/>
            </a:pPr>
            <a:r>
              <a:rPr lang="fr-FR" noProof="0" dirty="0"/>
              <a:t>Études culturelles</a:t>
            </a:r>
          </a:p>
          <a:p>
            <a:pPr marL="285750" indent="-285750">
              <a:buFontTx/>
              <a:buChar char="-"/>
            </a:pPr>
            <a:r>
              <a:rPr lang="fr-FR" noProof="0" dirty="0"/>
              <a:t>Histoire des sensibilités</a:t>
            </a:r>
          </a:p>
          <a:p>
            <a:pPr marL="285750" indent="-285750">
              <a:buFontTx/>
              <a:buChar char="-"/>
            </a:pPr>
            <a:r>
              <a:rPr lang="fr-FR" noProof="0" dirty="0"/>
              <a:t>Études de médias</a:t>
            </a:r>
          </a:p>
          <a:p>
            <a:pPr marL="285750" indent="-285750">
              <a:buFontTx/>
              <a:buChar char="-"/>
            </a:pPr>
            <a:r>
              <a:rPr lang="fr-FR" noProof="0" dirty="0"/>
              <a:t>Musicologie</a:t>
            </a:r>
          </a:p>
          <a:p>
            <a:pPr marL="285750" indent="-285750">
              <a:buFontTx/>
              <a:buChar char="-"/>
            </a:pPr>
            <a:r>
              <a:rPr lang="fr-FR" noProof="0" dirty="0"/>
              <a:t>Anthropologie et ethnologie</a:t>
            </a:r>
          </a:p>
          <a:p>
            <a:pPr marL="285750" indent="-285750">
              <a:buFontTx/>
              <a:buChar char="-"/>
            </a:pPr>
            <a:r>
              <a:rPr lang="fr-FR" noProof="0" dirty="0"/>
              <a:t>Psychoacoustique, acoustique</a:t>
            </a:r>
          </a:p>
          <a:p>
            <a:pPr marL="285750" indent="-285750">
              <a:buFontTx/>
              <a:buChar char="-"/>
            </a:pPr>
            <a:r>
              <a:rPr lang="fr-FR" noProof="0" dirty="0"/>
              <a:t>Design sonore</a:t>
            </a:r>
          </a:p>
          <a:p>
            <a:pPr marL="285750" indent="-285750">
              <a:buFontTx/>
              <a:buChar char="-"/>
            </a:pPr>
            <a:r>
              <a:rPr lang="fr-FR" noProof="0" dirty="0"/>
              <a:t>Études urbaines et architecture</a:t>
            </a:r>
          </a:p>
          <a:p>
            <a:pPr marL="285750" indent="-285750">
              <a:buFontTx/>
              <a:buChar char="-"/>
            </a:pPr>
            <a:r>
              <a:rPr lang="fr-FR" noProof="0" dirty="0"/>
              <a:t>Écologie acoustique</a:t>
            </a:r>
          </a:p>
          <a:p>
            <a:endParaRPr lang="fr-FR" noProof="0" dirty="0"/>
          </a:p>
          <a:p>
            <a:endParaRPr lang="fr-FR" noProof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8CCBA3-43DB-DA49-11C8-C114EFC0711F}"/>
              </a:ext>
            </a:extLst>
          </p:cNvPr>
          <p:cNvSpPr txBox="1"/>
          <p:nvPr/>
        </p:nvSpPr>
        <p:spPr>
          <a:xfrm>
            <a:off x="7979162" y="3903633"/>
            <a:ext cx="38845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noProof="0" dirty="0"/>
              <a:t>Déclinaisons : </a:t>
            </a:r>
          </a:p>
          <a:p>
            <a:endParaRPr lang="fr-FR" noProof="0" dirty="0"/>
          </a:p>
          <a:p>
            <a:pPr marL="285750" indent="-285750">
              <a:buFontTx/>
              <a:buChar char="-"/>
            </a:pPr>
            <a:r>
              <a:rPr lang="fr-FR" b="1" noProof="0" dirty="0"/>
              <a:t>Cultures sonores</a:t>
            </a:r>
            <a:r>
              <a:rPr lang="fr-FR" noProof="0" dirty="0"/>
              <a:t> :  accent mis sur la valeur sociale, symbolique et politique du sonore et de son écoute</a:t>
            </a:r>
          </a:p>
          <a:p>
            <a:pPr marL="285750" indent="-285750">
              <a:buFontTx/>
              <a:buChar char="-"/>
            </a:pPr>
            <a:r>
              <a:rPr lang="fr-FR" b="1" noProof="0" dirty="0"/>
              <a:t>Cultures auditives </a:t>
            </a:r>
            <a:r>
              <a:rPr lang="fr-FR" noProof="0" dirty="0"/>
              <a:t>(</a:t>
            </a:r>
            <a:r>
              <a:rPr lang="fr-FR" i="1" noProof="0" dirty="0" err="1"/>
              <a:t>Aural</a:t>
            </a:r>
            <a:r>
              <a:rPr lang="fr-FR" i="1" noProof="0" dirty="0"/>
              <a:t> cultures</a:t>
            </a:r>
            <a:r>
              <a:rPr lang="fr-FR" noProof="0" dirty="0"/>
              <a:t>) : l’accent est mis sur l’expérience de l’écoute (</a:t>
            </a:r>
            <a:r>
              <a:rPr lang="fr-FR" noProof="0" dirty="0" err="1"/>
              <a:t>aural</a:t>
            </a:r>
            <a:r>
              <a:rPr lang="fr-FR" noProof="0" dirty="0"/>
              <a:t> = auditif)</a:t>
            </a:r>
          </a:p>
          <a:p>
            <a:pPr marL="285750" indent="-285750">
              <a:buFontTx/>
              <a:buChar char="-"/>
            </a:pPr>
            <a:endParaRPr lang="fr-FR" noProof="0" dirty="0"/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0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EE5F5-F18B-E05E-728F-25272E39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19" y="208558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noProof="0" dirty="0">
                <a:latin typeface="+mn-lt"/>
              </a:rPr>
              <a:t>Études de médias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E0DE20-39E1-C7E1-0478-FE974D89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4572"/>
            <a:ext cx="3439472" cy="53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635F78D-D810-1DCB-BA06-04390A8F5EF0}"/>
              </a:ext>
            </a:extLst>
          </p:cNvPr>
          <p:cNvSpPr txBox="1"/>
          <p:nvPr/>
        </p:nvSpPr>
        <p:spPr>
          <a:xfrm>
            <a:off x="7420508" y="5611131"/>
            <a:ext cx="4595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noProof="0" dirty="0">
                <a:effectLst/>
              </a:rPr>
              <a:t> Marshall</a:t>
            </a:r>
            <a:r>
              <a:rPr lang="fr-FR" noProof="0" dirty="0"/>
              <a:t> </a:t>
            </a:r>
            <a:r>
              <a:rPr lang="fr-FR" noProof="0" dirty="0" err="1">
                <a:effectLst/>
              </a:rPr>
              <a:t>Mcluhan</a:t>
            </a:r>
            <a:r>
              <a:rPr lang="fr-FR" noProof="0" dirty="0"/>
              <a:t>, </a:t>
            </a:r>
            <a:r>
              <a:rPr lang="fr-FR" i="1" noProof="0" dirty="0">
                <a:effectLst/>
              </a:rPr>
              <a:t>Pour </a:t>
            </a:r>
            <a:r>
              <a:rPr lang="fr-FR" i="1" noProof="0" dirty="0"/>
              <a:t>c</a:t>
            </a:r>
            <a:r>
              <a:rPr lang="fr-FR" i="1" noProof="0" dirty="0">
                <a:effectLst/>
              </a:rPr>
              <a:t>omprendre </a:t>
            </a:r>
            <a:r>
              <a:rPr lang="fr-FR" i="1" noProof="0" dirty="0"/>
              <a:t>l</a:t>
            </a:r>
            <a:r>
              <a:rPr lang="fr-FR" i="1" noProof="0" dirty="0">
                <a:effectLst/>
              </a:rPr>
              <a:t>es </a:t>
            </a:r>
            <a:r>
              <a:rPr lang="fr-FR" i="1" noProof="0" dirty="0"/>
              <a:t>m</a:t>
            </a:r>
            <a:r>
              <a:rPr lang="fr-FR" i="1" noProof="0" dirty="0">
                <a:effectLst/>
              </a:rPr>
              <a:t>édias: les </a:t>
            </a:r>
            <a:r>
              <a:rPr lang="fr-FR" i="1" noProof="0" dirty="0"/>
              <a:t>p</a:t>
            </a:r>
            <a:r>
              <a:rPr lang="fr-FR" i="1" noProof="0" dirty="0">
                <a:effectLst/>
              </a:rPr>
              <a:t>rolongements </a:t>
            </a:r>
            <a:r>
              <a:rPr lang="fr-FR" i="1" noProof="0" dirty="0"/>
              <a:t>t</a:t>
            </a:r>
            <a:r>
              <a:rPr lang="fr-FR" i="1" noProof="0" dirty="0">
                <a:effectLst/>
              </a:rPr>
              <a:t>echnologiques </a:t>
            </a:r>
            <a:r>
              <a:rPr lang="fr-FR" i="1" noProof="0" dirty="0"/>
              <a:t>d</a:t>
            </a:r>
            <a:r>
              <a:rPr lang="fr-FR" i="1" noProof="0" dirty="0">
                <a:effectLst/>
              </a:rPr>
              <a:t>e l’homme</a:t>
            </a:r>
            <a:r>
              <a:rPr lang="fr-FR" i="1" noProof="0" dirty="0"/>
              <a:t> </a:t>
            </a:r>
            <a:r>
              <a:rPr lang="fr-FR" noProof="0" dirty="0"/>
              <a:t>(première édition : 1964)</a:t>
            </a:r>
            <a:endParaRPr lang="fr-FR" noProof="0" dirty="0"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3338AD-7924-44A1-0056-162583376466}"/>
              </a:ext>
            </a:extLst>
          </p:cNvPr>
          <p:cNvSpPr txBox="1"/>
          <p:nvPr/>
        </p:nvSpPr>
        <p:spPr>
          <a:xfrm>
            <a:off x="583619" y="4087789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noProof="0" dirty="0"/>
              <a:t>Stockage</a:t>
            </a:r>
            <a:r>
              <a:rPr lang="fr-FR" noProof="0" dirty="0"/>
              <a:t> : enregistrement (écriture, photographie, CD etc.)</a:t>
            </a:r>
          </a:p>
          <a:p>
            <a:pPr marL="285750" indent="-285750">
              <a:buFontTx/>
              <a:buChar char="-"/>
            </a:pPr>
            <a:r>
              <a:rPr lang="fr-FR" b="1" noProof="0" dirty="0"/>
              <a:t>Transmission</a:t>
            </a:r>
            <a:r>
              <a:rPr lang="fr-FR" noProof="0" dirty="0"/>
              <a:t> : circulation dans le temps et l’espace (télécommunications, réseaux etc.)</a:t>
            </a:r>
          </a:p>
          <a:p>
            <a:pPr marL="285750" indent="-285750">
              <a:buFontTx/>
              <a:buChar char="-"/>
            </a:pPr>
            <a:r>
              <a:rPr lang="fr-FR" b="1" noProof="0" dirty="0"/>
              <a:t>Calcul</a:t>
            </a:r>
            <a:r>
              <a:rPr lang="fr-FR" noProof="0" dirty="0"/>
              <a:t> : traitement, transformation et automatisation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225A72-02C9-D246-3860-AB6F76A072D7}"/>
              </a:ext>
            </a:extLst>
          </p:cNvPr>
          <p:cNvSpPr txBox="1"/>
          <p:nvPr/>
        </p:nvSpPr>
        <p:spPr>
          <a:xfrm>
            <a:off x="583619" y="1721541"/>
            <a:ext cx="5320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noProof="0" dirty="0"/>
              <a:t>Marshal </a:t>
            </a:r>
            <a:r>
              <a:rPr lang="fr-FR" noProof="0" dirty="0" err="1"/>
              <a:t>McLuhan</a:t>
            </a:r>
            <a:r>
              <a:rPr lang="fr-FR" noProof="0" dirty="0"/>
              <a:t> : </a:t>
            </a:r>
          </a:p>
          <a:p>
            <a:r>
              <a:rPr lang="fr-FR" noProof="0" dirty="0"/>
              <a:t>Conçoit les médias comme extensions de l’être humain (du corps, des sens, du système nerveux). </a:t>
            </a:r>
          </a:p>
          <a:p>
            <a:endParaRPr lang="fr-FR" noProof="0" dirty="0"/>
          </a:p>
          <a:p>
            <a:r>
              <a:rPr lang="fr-FR" noProof="0" dirty="0"/>
              <a:t>« The Medium </a:t>
            </a:r>
            <a:r>
              <a:rPr lang="fr-FR" noProof="0" dirty="0" err="1"/>
              <a:t>is</a:t>
            </a:r>
            <a:r>
              <a:rPr lang="fr-FR" noProof="0" dirty="0"/>
              <a:t> the Message »</a:t>
            </a:r>
          </a:p>
          <a:p>
            <a:r>
              <a:rPr lang="fr-FR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773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CFCD655-DCE9-2556-73EE-D97B4B4DEA68}"/>
              </a:ext>
            </a:extLst>
          </p:cNvPr>
          <p:cNvSpPr txBox="1"/>
          <p:nvPr/>
        </p:nvSpPr>
        <p:spPr>
          <a:xfrm>
            <a:off x="1368357" y="530832"/>
            <a:ext cx="9018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noProof="0" dirty="0"/>
              <a:t>Sonic imaginations </a:t>
            </a:r>
          </a:p>
          <a:p>
            <a:r>
              <a:rPr lang="fr-FR" noProof="0" dirty="0"/>
              <a:t>( « Imaginations sonores » ; J. Sterne) : cadres culturels et historiques à travers lesquels une société conçoit le son, l’écoute et leurs effets.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289F4C-20B1-4216-97F8-C20A77E7F6F5}"/>
              </a:ext>
            </a:extLst>
          </p:cNvPr>
          <p:cNvSpPr txBox="1"/>
          <p:nvPr/>
        </p:nvSpPr>
        <p:spPr>
          <a:xfrm>
            <a:off x="1368357" y="1925479"/>
            <a:ext cx="9187000" cy="3012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  <a:buNone/>
            </a:pPr>
            <a:r>
              <a:rPr lang="fr-FR" sz="18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 Étudier les sons ne consiste pas à s’en tenir aux sons. Il s’agit aussi d’une manière d’aborder autrement des questions plus générales, notamment celles qu’on pensait réservées aux sciences humaines. En ce sens, les </a:t>
            </a:r>
            <a:r>
              <a:rPr lang="fr-FR" sz="1800" i="1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sound</a:t>
            </a:r>
            <a:r>
              <a:rPr lang="fr-FR" sz="1800" i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studies</a:t>
            </a:r>
            <a:r>
              <a:rPr lang="fr-FR" sz="18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 sont pas une discipline de plus, mais une autre voie pour penser notre histoire, et notamment la constitution, au moins autant auditive que visuelle, du sujet moderne »</a:t>
            </a:r>
          </a:p>
          <a:p>
            <a:pPr>
              <a:lnSpc>
                <a:spcPct val="150000"/>
              </a:lnSpc>
              <a:spcAft>
                <a:spcPts val="400"/>
              </a:spcAft>
              <a:buNone/>
            </a:pP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Gallet, Bastien. « Le son comme terrain</a:t>
            </a:r>
            <a:r>
              <a:rPr lang="fr-FR" sz="1600" kern="100" noProof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 </a:t>
            </a: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richesse et enjeux des </a:t>
            </a:r>
            <a:r>
              <a:rPr lang="fr-FR" sz="16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sound</a:t>
            </a: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1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studies</a:t>
            </a: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»</a:t>
            </a:r>
            <a:r>
              <a:rPr lang="fr-FR" sz="1600" kern="100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600" i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Critique</a:t>
            </a: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6, n</a:t>
            </a:r>
            <a:r>
              <a:rPr lang="fr-FR" sz="1600" kern="100" baseline="30000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°</a:t>
            </a:r>
            <a:r>
              <a:rPr lang="fr-FR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829‑830, 2016, pp. 592‑518.</a:t>
            </a:r>
          </a:p>
        </p:txBody>
      </p:sp>
    </p:spTree>
    <p:extLst>
      <p:ext uri="{BB962C8B-B14F-4D97-AF65-F5344CB8AC3E}">
        <p14:creationId xmlns:p14="http://schemas.microsoft.com/office/powerpoint/2010/main" val="393596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275AB-E520-16FC-7182-88BED34C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noProof="0" dirty="0">
                <a:latin typeface="+mn-lt"/>
              </a:rPr>
              <a:t>La critique de l’hégémonie de la vision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B72488-CD9D-5CAA-B40D-41C6C3F950FC}"/>
              </a:ext>
            </a:extLst>
          </p:cNvPr>
          <p:cNvSpPr txBox="1"/>
          <p:nvPr/>
        </p:nvSpPr>
        <p:spPr>
          <a:xfrm>
            <a:off x="1088571" y="2569029"/>
            <a:ext cx="108846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noProof="0" dirty="0"/>
              <a:t>Les risques : </a:t>
            </a:r>
          </a:p>
          <a:p>
            <a:endParaRPr lang="fr-FR" noProof="0" dirty="0"/>
          </a:p>
          <a:p>
            <a:pPr marL="285750" indent="-285750">
              <a:buFontTx/>
              <a:buChar char="-"/>
            </a:pPr>
            <a:r>
              <a:rPr lang="fr-FR" b="1" noProof="0" dirty="0"/>
              <a:t>La « litanie audiovisuelle »</a:t>
            </a:r>
            <a:r>
              <a:rPr lang="fr-FR" noProof="0" dirty="0"/>
              <a:t> (Jonathan Sterne, </a:t>
            </a:r>
            <a:r>
              <a:rPr lang="fr-FR" i="1" noProof="0" dirty="0"/>
              <a:t>Une histoire de la modernité sonore, </a:t>
            </a:r>
            <a:r>
              <a:rPr lang="fr-FR" noProof="0" dirty="0"/>
              <a:t>2015, p. 43)</a:t>
            </a:r>
          </a:p>
          <a:p>
            <a:r>
              <a:rPr lang="fr-FR" noProof="0" dirty="0"/>
              <a:t>oppositions stéréotypées : vision distante, objective et rationnelle / écoute immersive, affective et corporelle</a:t>
            </a:r>
          </a:p>
          <a:p>
            <a:endParaRPr lang="fr-FR" noProof="0" dirty="0"/>
          </a:p>
          <a:p>
            <a:pPr marL="285750" indent="-285750">
              <a:buFontTx/>
              <a:buChar char="-"/>
            </a:pPr>
            <a:r>
              <a:rPr lang="fr-FR" b="1" noProof="0" dirty="0"/>
              <a:t>« L’</a:t>
            </a:r>
            <a:r>
              <a:rPr lang="fr-FR" b="1" noProof="0" dirty="0" err="1"/>
              <a:t>acousmanie</a:t>
            </a:r>
            <a:r>
              <a:rPr lang="fr-FR" b="1" noProof="0" dirty="0"/>
              <a:t> » </a:t>
            </a:r>
            <a:r>
              <a:rPr lang="fr-FR" noProof="0" dirty="0"/>
              <a:t>(Steven Connor)</a:t>
            </a:r>
          </a:p>
          <a:p>
            <a:r>
              <a:rPr lang="fr-FR" noProof="0" dirty="0"/>
              <a:t>considération du son-en-soi, en dehors de son contexte technique, matériel, culturel </a:t>
            </a:r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5214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5001EE-E9F7-E80B-C548-A472DD47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7" y="211467"/>
            <a:ext cx="4025348" cy="612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498F4E3-FEFF-935C-C5EF-D46142121B8D}"/>
              </a:ext>
            </a:extLst>
          </p:cNvPr>
          <p:cNvSpPr txBox="1"/>
          <p:nvPr/>
        </p:nvSpPr>
        <p:spPr>
          <a:xfrm>
            <a:off x="4549835" y="5368401"/>
            <a:ext cx="6601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noProof="0" dirty="0"/>
              <a:t>Jonathan Sterne, </a:t>
            </a:r>
            <a:r>
              <a:rPr lang="fr-FR" i="1" noProof="0" dirty="0"/>
              <a:t>The Audible Past, </a:t>
            </a:r>
            <a:r>
              <a:rPr lang="fr-FR" noProof="0" dirty="0"/>
              <a:t>Durham, Duke </a:t>
            </a:r>
            <a:r>
              <a:rPr lang="fr-FR" noProof="0" dirty="0" err="1"/>
              <a:t>University</a:t>
            </a:r>
            <a:r>
              <a:rPr lang="fr-FR" noProof="0" dirty="0"/>
              <a:t> </a:t>
            </a:r>
            <a:r>
              <a:rPr lang="fr-FR" noProof="0" dirty="0" err="1"/>
              <a:t>Press</a:t>
            </a:r>
            <a:r>
              <a:rPr lang="fr-FR" noProof="0" dirty="0"/>
              <a:t>,</a:t>
            </a:r>
            <a:r>
              <a:rPr lang="fr-FR" i="1" noProof="0" dirty="0"/>
              <a:t> </a:t>
            </a:r>
            <a:r>
              <a:rPr lang="fr-FR" noProof="0" dirty="0"/>
              <a:t>2006 (traduction Française :</a:t>
            </a:r>
            <a:r>
              <a:rPr lang="fr-FR" noProof="0" dirty="0">
                <a:effectLst/>
              </a:rPr>
              <a:t> Jonathan Sterne, </a:t>
            </a:r>
            <a:r>
              <a:rPr lang="fr-FR" i="1" noProof="0" dirty="0">
                <a:effectLst/>
              </a:rPr>
              <a:t>Une histoire de la modernité sonore</a:t>
            </a:r>
            <a:r>
              <a:rPr lang="fr-FR" i="1" noProof="0" dirty="0"/>
              <a:t>, </a:t>
            </a:r>
            <a:r>
              <a:rPr lang="fr-FR" noProof="0" dirty="0"/>
              <a:t>Paris,</a:t>
            </a:r>
            <a:r>
              <a:rPr lang="fr-FR" noProof="0" dirty="0">
                <a:effectLst/>
              </a:rPr>
              <a:t> La Découverte, 2015).</a:t>
            </a:r>
          </a:p>
          <a:p>
            <a:r>
              <a:rPr lang="fr-FR" noProof="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C552AB-6107-3356-9CDB-71786A533C09}"/>
              </a:ext>
            </a:extLst>
          </p:cNvPr>
          <p:cNvSpPr txBox="1"/>
          <p:nvPr/>
        </p:nvSpPr>
        <p:spPr>
          <a:xfrm>
            <a:off x="5123089" y="1489599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modernité sonore : </a:t>
            </a:r>
          </a:p>
          <a:p>
            <a:pPr marL="285750" indent="-285750">
              <a:buFontTx/>
              <a:buChar char="-"/>
            </a:pPr>
            <a:r>
              <a:rPr lang="fr-FR" sz="1800" kern="0" noProof="0" dirty="0">
                <a:effectLst/>
                <a:ea typeface="Times New Roman" panose="02020603050405020304" pitchFamily="18" charset="0"/>
              </a:rPr>
              <a:t>le son devient objet mesurable, stockable, reproductible</a:t>
            </a:r>
            <a:endParaRPr lang="fr-FR" kern="0" noProof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800" kern="0" noProof="0" dirty="0">
                <a:effectLst/>
                <a:ea typeface="Times New Roman" panose="02020603050405020304" pitchFamily="18" charset="0"/>
              </a:rPr>
              <a:t>l’écoute </a:t>
            </a:r>
            <a:r>
              <a:rPr lang="fr-FR" sz="1800" kern="0" noProof="0" dirty="0" err="1">
                <a:effectLst/>
                <a:ea typeface="Times New Roman" panose="02020603050405020304" pitchFamily="18" charset="0"/>
              </a:rPr>
              <a:t>deviant</a:t>
            </a:r>
            <a:r>
              <a:rPr lang="fr-FR" sz="1800" kern="0" noProof="0" dirty="0">
                <a:effectLst/>
                <a:ea typeface="Times New Roman" panose="02020603050405020304" pitchFamily="18" charset="0"/>
              </a:rPr>
              <a:t> une discipline spécialisée, standardisée</a:t>
            </a:r>
          </a:p>
          <a:p>
            <a:pPr marL="285750" indent="-285750">
              <a:buFontTx/>
              <a:buChar char="-"/>
            </a:pPr>
            <a:r>
              <a:rPr lang="fr-FR" sz="1800" kern="0" noProof="0" dirty="0">
                <a:effectLst/>
                <a:ea typeface="Times New Roman" panose="02020603050405020304" pitchFamily="18" charset="0"/>
              </a:rPr>
              <a:t>le sonore est pris en charge par des dispositifs techniques</a:t>
            </a:r>
            <a:endParaRPr lang="fr-FR" noProof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1D1CC5-850D-EA56-521A-931C494B6335}"/>
              </a:ext>
            </a:extLst>
          </p:cNvPr>
          <p:cNvSpPr txBox="1"/>
          <p:nvPr/>
        </p:nvSpPr>
        <p:spPr>
          <a:xfrm>
            <a:off x="4947557" y="408214"/>
            <a:ext cx="639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noProof="0" dirty="0"/>
              <a:t>Études sonores et histoire des médias</a:t>
            </a:r>
          </a:p>
        </p:txBody>
      </p:sp>
    </p:spTree>
    <p:extLst>
      <p:ext uri="{BB962C8B-B14F-4D97-AF65-F5344CB8AC3E}">
        <p14:creationId xmlns:p14="http://schemas.microsoft.com/office/powerpoint/2010/main" val="77260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CBF5032-8255-C148-35AD-4CC4D6382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71" y="1013059"/>
            <a:ext cx="7667658" cy="50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E35DFF1-BD71-A4AB-FE2D-E256C17765D2}"/>
              </a:ext>
            </a:extLst>
          </p:cNvPr>
          <p:cNvSpPr txBox="1"/>
          <p:nvPr/>
        </p:nvSpPr>
        <p:spPr>
          <a:xfrm>
            <a:off x="2723950" y="6191798"/>
            <a:ext cx="6595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fr-FR" b="0" i="1" noProof="0" dirty="0">
                <a:solidFill>
                  <a:srgbClr val="000000"/>
                </a:solidFill>
                <a:effectLst/>
                <a:latin typeface="Gotham"/>
              </a:rPr>
              <a:t>Schéma de l'oreille humaine : conduction du son jusqu'au nerf auditif</a:t>
            </a:r>
            <a:endParaRPr lang="fr-FR" b="0" i="0" noProof="0" dirty="0">
              <a:solidFill>
                <a:srgbClr val="000000"/>
              </a:solidFill>
              <a:effectLst/>
              <a:latin typeface="Gotham"/>
            </a:endParaRPr>
          </a:p>
          <a:p>
            <a:pPr>
              <a:buNone/>
            </a:pPr>
            <a:br>
              <a:rPr lang="fr-FR" noProof="0" dirty="0"/>
            </a:br>
            <a:endParaRPr lang="fr-FR" noProof="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3A5B62-23EB-9727-C2C6-02FA1FC13654}"/>
              </a:ext>
            </a:extLst>
          </p:cNvPr>
          <p:cNvSpPr txBox="1"/>
          <p:nvPr/>
        </p:nvSpPr>
        <p:spPr>
          <a:xfrm>
            <a:off x="1029903" y="351867"/>
            <a:ext cx="10125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noProof="0" dirty="0"/>
              <a:t>La transduction auditive</a:t>
            </a:r>
          </a:p>
        </p:txBody>
      </p:sp>
    </p:spTree>
    <p:extLst>
      <p:ext uri="{BB962C8B-B14F-4D97-AF65-F5344CB8AC3E}">
        <p14:creationId xmlns:p14="http://schemas.microsoft.com/office/powerpoint/2010/main" val="29486571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1014</Words>
  <Application>Microsoft Office PowerPoint</Application>
  <PresentationFormat>Grand écran</PresentationFormat>
  <Paragraphs>79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Gotham</vt:lpstr>
      <vt:lpstr>Times New Roman</vt:lpstr>
      <vt:lpstr>Thème Office</vt:lpstr>
      <vt:lpstr>Séance 2 Études sonores : une introduction</vt:lpstr>
      <vt:lpstr>Présentation PowerPoint</vt:lpstr>
      <vt:lpstr>Présentation PowerPoint</vt:lpstr>
      <vt:lpstr>Présentation PowerPoint</vt:lpstr>
      <vt:lpstr>Études de médias</vt:lpstr>
      <vt:lpstr>Présentation PowerPoint</vt:lpstr>
      <vt:lpstr>La critique de l’hégémonie de la vision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Le(s) silence(s)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Léa Dreyer</dc:creator>
  <cp:lastModifiedBy>Léa Dreyer</cp:lastModifiedBy>
  <cp:revision>1</cp:revision>
  <dcterms:created xsi:type="dcterms:W3CDTF">2026-02-02T09:57:47Z</dcterms:created>
  <dcterms:modified xsi:type="dcterms:W3CDTF">2026-02-02T15:29:06Z</dcterms:modified>
</cp:coreProperties>
</file>