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1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AD1A4-2165-C8BE-7C10-71672A1C1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2B018B-5587-508E-65B2-FD65A7CDC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4693F5-41B8-1120-6F5B-92D5D336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9843-80E3-174E-ABAA-938F6D67F97F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E0A067-8A25-E502-D645-57B115FF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02F1C3-E44B-76EC-BC55-55ACD265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E277-CBE8-B54B-AE1D-7333E68FD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66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8BD83-6645-95C3-93C7-3D434FB3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599DE6-52DB-CA18-EAA3-B54062CB3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272721-F138-3479-6A1A-A901AAE6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9843-80E3-174E-ABAA-938F6D67F97F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D5B8B9-652A-F5F3-F79B-C53092A4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B0394C-E83B-4A71-0B0B-6D389AF4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E277-CBE8-B54B-AE1D-7333E68FD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4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E62E48-E35B-CBEF-805E-ABE2B4842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1EE44F-A3A8-1BA8-F729-BDC9CBEF9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E24273-04C7-F75C-0B26-22065A6A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9843-80E3-174E-ABAA-938F6D67F97F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D3132B-54B2-CC94-94C7-D78C01BF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496846-21B5-0DC6-C196-BD5AAAFC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E277-CBE8-B54B-AE1D-7333E68FD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53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F27B8-0EE6-459E-0232-2B582FED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28926F-1A2F-D88C-A072-1C9F9B8DD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42BB65-6C18-3BB9-8FD5-4FA17790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9843-80E3-174E-ABAA-938F6D67F97F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AE5765-188F-8EF6-4CCF-9465BC68D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3872D3-4B41-C438-D1B9-B3E1796A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E277-CBE8-B54B-AE1D-7333E68FD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28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F10CC-1E32-D842-8F5D-86297B0C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B87516-D85E-764D-195D-66C05B087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D4740A-2234-E7A6-2DFD-D0C214FB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9843-80E3-174E-ABAA-938F6D67F97F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F50D46-B047-FC35-3DAC-6883E4875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402E99-D8E7-1DE1-60DD-4B06F771F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E277-CBE8-B54B-AE1D-7333E68FD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72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0B5E7-0391-2F42-B846-8ACB42AB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07718B-7BE4-5E6B-083C-71EE1A7BD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0A5A76-80C5-8E13-FD20-24D4E3D65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3E0E60-4D6F-5458-B416-E56DBBB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9843-80E3-174E-ABAA-938F6D67F97F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142114-08FB-06D1-8F5F-2F5643A9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7BF4DC-2B74-FAE6-D818-8A70E857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E277-CBE8-B54B-AE1D-7333E68FD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7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607AC-4321-9066-85F0-F27E2322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2CB05A-8BA7-C42F-86D1-E8DA1E8EA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67A423-6640-4EC7-778C-F3C954E5E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E994D5-6707-F3DD-B699-1C525CEB8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4DC73F-BE1F-14A8-89CA-98D39A5AD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EE6BA4-99B5-F8ED-E621-9C7C755A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9843-80E3-174E-ABAA-938F6D67F97F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D194427-81B9-618B-5949-387531C1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24B6421-1E48-AD85-A49E-BA3398F8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E277-CBE8-B54B-AE1D-7333E68FD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36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9CA7D-63B9-E17C-D4AF-330210280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31F3D0-FC69-A5C9-94F7-39031ACE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9843-80E3-174E-ABAA-938F6D67F97F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569CAC-E0A9-C046-12C1-7228A8EF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2B23F0-5276-453C-A67E-5210B450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E277-CBE8-B54B-AE1D-7333E68FD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1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5627F0-DD8A-72D2-39E9-A50EEDBC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9843-80E3-174E-ABAA-938F6D67F97F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289024-EC77-A3A7-8FF0-9C742E0C2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C3C210-A344-65C8-96DB-A54A7764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E277-CBE8-B54B-AE1D-7333E68FD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92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DC9E39-2FD0-E7D4-B6DC-50B88A89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CC9FC7-CB50-F3ED-5B91-65189B75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8DED13-486C-03B3-E75C-F4A5629C1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343CEF-D64D-2556-0FC1-9DB33124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9843-80E3-174E-ABAA-938F6D67F97F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9EAD24-6BB7-A52D-C5ED-5F072DB8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3AF984-7497-7645-A861-611B4620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E277-CBE8-B54B-AE1D-7333E68FD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97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D9A29-47C4-2EEA-230F-94E9E8BB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B95BD0-56D1-FD77-E4A9-9B7561D1D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D3DDBA-0658-ED97-8ED8-DF7BD6AA1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311D5D-8456-15D8-3526-C0635998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9843-80E3-174E-ABAA-938F6D67F97F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2561A5-0E4B-A919-B50C-C8D6878F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35B82A-4DBF-E637-CA13-0A8A7409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E277-CBE8-B54B-AE1D-7333E68FD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75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F83CE51-86B2-85FA-BB46-CEDF4BFF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6AF321-35F4-AA2E-D1C6-F8E0681EF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9958E9-3B71-B5C9-C4FE-24FB40446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29843-80E3-174E-ABAA-938F6D67F97F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6113E2-F52E-2BA7-687F-E39A9FB4C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B3896F-B8AD-C756-D549-5DA2B011E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DE277-CBE8-B54B-AE1D-7333E68FD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69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08FCB-D0BE-0D17-1474-9974842C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BC23D-DA00-D1CA-85A2-79AB5500F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B429DCCC-1FDA-590D-3A52-D22E9214D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75929"/>
            <a:ext cx="8515863" cy="70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7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F91C8-5D7B-91C5-15B1-B4D8CA5528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28EA3C-234C-D8EC-CF35-386B11B4D6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5A7D4A-CC7C-C28A-8C27-AD8FE96A1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92" y="1027906"/>
            <a:ext cx="59817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2D7E8-B549-41EE-6206-3B9022D7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2A7237-6D88-E8E5-F7B4-D7B18F0C8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16" y="1027906"/>
            <a:ext cx="5842000" cy="6184900"/>
          </a:xfrm>
          <a:prstGeom prst="rect">
            <a:avLst/>
          </a:prstGeom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F3BA322B-2DCE-06B1-A51B-3752EA407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74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</cp:revision>
  <dcterms:created xsi:type="dcterms:W3CDTF">2026-02-04T21:42:34Z</dcterms:created>
  <dcterms:modified xsi:type="dcterms:W3CDTF">2026-02-04T21:44:10Z</dcterms:modified>
</cp:coreProperties>
</file>