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9" r:id="rId5"/>
    <p:sldId id="260" r:id="rId6"/>
    <p:sldId id="258" r:id="rId7"/>
    <p:sldId id="261" r:id="rId8"/>
    <p:sldId id="262" r:id="rId9"/>
    <p:sldId id="264"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1" autoAdjust="0"/>
    <p:restoredTop sz="94660"/>
  </p:normalViewPr>
  <p:slideViewPr>
    <p:cSldViewPr snapToGrid="0">
      <p:cViewPr varScale="1">
        <p:scale>
          <a:sx n="44" d="100"/>
          <a:sy n="44" d="100"/>
        </p:scale>
        <p:origin x="82" y="7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A41D91-A296-39A1-200F-B852ADBF802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33BDF76-62D2-A036-DDF8-C6557E6E5C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B8AFF25-3708-FF26-CB3D-C70F4CC35A3A}"/>
              </a:ext>
            </a:extLst>
          </p:cNvPr>
          <p:cNvSpPr>
            <a:spLocks noGrp="1"/>
          </p:cNvSpPr>
          <p:nvPr>
            <p:ph type="dt" sz="half" idx="10"/>
          </p:nvPr>
        </p:nvSpPr>
        <p:spPr/>
        <p:txBody>
          <a:bodyPr/>
          <a:lstStyle/>
          <a:p>
            <a:fld id="{47346090-1B32-44AF-BE28-4AD1EFBAFCDB}" type="datetimeFigureOut">
              <a:rPr lang="fr-FR" smtClean="0"/>
              <a:t>13/02/2026</a:t>
            </a:fld>
            <a:endParaRPr lang="fr-FR"/>
          </a:p>
        </p:txBody>
      </p:sp>
      <p:sp>
        <p:nvSpPr>
          <p:cNvPr id="5" name="Espace réservé du pied de page 4">
            <a:extLst>
              <a:ext uri="{FF2B5EF4-FFF2-40B4-BE49-F238E27FC236}">
                <a16:creationId xmlns:a16="http://schemas.microsoft.com/office/drawing/2014/main" id="{5BFD2407-E79F-AF69-5D56-E3949731731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DA46F8-8DAE-B122-AEE3-FAA9D279D8EA}"/>
              </a:ext>
            </a:extLst>
          </p:cNvPr>
          <p:cNvSpPr>
            <a:spLocks noGrp="1"/>
          </p:cNvSpPr>
          <p:nvPr>
            <p:ph type="sldNum" sz="quarter" idx="12"/>
          </p:nvPr>
        </p:nvSpPr>
        <p:spPr/>
        <p:txBody>
          <a:bodyPr/>
          <a:lstStyle/>
          <a:p>
            <a:fld id="{5FF9072B-BF69-42DC-A3B6-A8BF052FCFD4}" type="slidenum">
              <a:rPr lang="fr-FR" smtClean="0"/>
              <a:t>‹N°›</a:t>
            </a:fld>
            <a:endParaRPr lang="fr-FR"/>
          </a:p>
        </p:txBody>
      </p:sp>
    </p:spTree>
    <p:extLst>
      <p:ext uri="{BB962C8B-B14F-4D97-AF65-F5344CB8AC3E}">
        <p14:creationId xmlns:p14="http://schemas.microsoft.com/office/powerpoint/2010/main" val="2244421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037C95-F35B-91A8-EE2B-E0A27E8FCA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230A45-46F6-815E-4789-1436FBEDF70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F825CE-6243-E8D1-5299-4660931AB4F0}"/>
              </a:ext>
            </a:extLst>
          </p:cNvPr>
          <p:cNvSpPr>
            <a:spLocks noGrp="1"/>
          </p:cNvSpPr>
          <p:nvPr>
            <p:ph type="dt" sz="half" idx="10"/>
          </p:nvPr>
        </p:nvSpPr>
        <p:spPr/>
        <p:txBody>
          <a:bodyPr/>
          <a:lstStyle/>
          <a:p>
            <a:fld id="{47346090-1B32-44AF-BE28-4AD1EFBAFCDB}" type="datetimeFigureOut">
              <a:rPr lang="fr-FR" smtClean="0"/>
              <a:t>13/02/2026</a:t>
            </a:fld>
            <a:endParaRPr lang="fr-FR"/>
          </a:p>
        </p:txBody>
      </p:sp>
      <p:sp>
        <p:nvSpPr>
          <p:cNvPr id="5" name="Espace réservé du pied de page 4">
            <a:extLst>
              <a:ext uri="{FF2B5EF4-FFF2-40B4-BE49-F238E27FC236}">
                <a16:creationId xmlns:a16="http://schemas.microsoft.com/office/drawing/2014/main" id="{BA8A731B-C4A9-2019-B0F4-CDCD1BE0AF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920BD1-A4A9-96BA-7975-131C70112EEF}"/>
              </a:ext>
            </a:extLst>
          </p:cNvPr>
          <p:cNvSpPr>
            <a:spLocks noGrp="1"/>
          </p:cNvSpPr>
          <p:nvPr>
            <p:ph type="sldNum" sz="quarter" idx="12"/>
          </p:nvPr>
        </p:nvSpPr>
        <p:spPr/>
        <p:txBody>
          <a:bodyPr/>
          <a:lstStyle/>
          <a:p>
            <a:fld id="{5FF9072B-BF69-42DC-A3B6-A8BF052FCFD4}" type="slidenum">
              <a:rPr lang="fr-FR" smtClean="0"/>
              <a:t>‹N°›</a:t>
            </a:fld>
            <a:endParaRPr lang="fr-FR"/>
          </a:p>
        </p:txBody>
      </p:sp>
    </p:spTree>
    <p:extLst>
      <p:ext uri="{BB962C8B-B14F-4D97-AF65-F5344CB8AC3E}">
        <p14:creationId xmlns:p14="http://schemas.microsoft.com/office/powerpoint/2010/main" val="63832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2917399-5726-9383-13F2-699FBBF5891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82CF0FA-395E-40F2-39D7-AC3AF061B14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965C50-0936-2B0D-7C77-B4064D2469DB}"/>
              </a:ext>
            </a:extLst>
          </p:cNvPr>
          <p:cNvSpPr>
            <a:spLocks noGrp="1"/>
          </p:cNvSpPr>
          <p:nvPr>
            <p:ph type="dt" sz="half" idx="10"/>
          </p:nvPr>
        </p:nvSpPr>
        <p:spPr/>
        <p:txBody>
          <a:bodyPr/>
          <a:lstStyle/>
          <a:p>
            <a:fld id="{47346090-1B32-44AF-BE28-4AD1EFBAFCDB}" type="datetimeFigureOut">
              <a:rPr lang="fr-FR" smtClean="0"/>
              <a:t>13/02/2026</a:t>
            </a:fld>
            <a:endParaRPr lang="fr-FR"/>
          </a:p>
        </p:txBody>
      </p:sp>
      <p:sp>
        <p:nvSpPr>
          <p:cNvPr id="5" name="Espace réservé du pied de page 4">
            <a:extLst>
              <a:ext uri="{FF2B5EF4-FFF2-40B4-BE49-F238E27FC236}">
                <a16:creationId xmlns:a16="http://schemas.microsoft.com/office/drawing/2014/main" id="{AE4B7C60-4B9E-3651-E3AA-19820A6B80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39D3D9-7D62-4292-46B7-D425058980EB}"/>
              </a:ext>
            </a:extLst>
          </p:cNvPr>
          <p:cNvSpPr>
            <a:spLocks noGrp="1"/>
          </p:cNvSpPr>
          <p:nvPr>
            <p:ph type="sldNum" sz="quarter" idx="12"/>
          </p:nvPr>
        </p:nvSpPr>
        <p:spPr/>
        <p:txBody>
          <a:bodyPr/>
          <a:lstStyle/>
          <a:p>
            <a:fld id="{5FF9072B-BF69-42DC-A3B6-A8BF052FCFD4}" type="slidenum">
              <a:rPr lang="fr-FR" smtClean="0"/>
              <a:t>‹N°›</a:t>
            </a:fld>
            <a:endParaRPr lang="fr-FR"/>
          </a:p>
        </p:txBody>
      </p:sp>
    </p:spTree>
    <p:extLst>
      <p:ext uri="{BB962C8B-B14F-4D97-AF65-F5344CB8AC3E}">
        <p14:creationId xmlns:p14="http://schemas.microsoft.com/office/powerpoint/2010/main" val="316114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AA73E9-6174-E77A-C255-75365195D9A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C63C3B9-A83B-BE03-45B6-461136AC996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FA2E4A-1DB4-0B8C-A3A8-6D5EAAAD422A}"/>
              </a:ext>
            </a:extLst>
          </p:cNvPr>
          <p:cNvSpPr>
            <a:spLocks noGrp="1"/>
          </p:cNvSpPr>
          <p:nvPr>
            <p:ph type="dt" sz="half" idx="10"/>
          </p:nvPr>
        </p:nvSpPr>
        <p:spPr/>
        <p:txBody>
          <a:bodyPr/>
          <a:lstStyle/>
          <a:p>
            <a:fld id="{47346090-1B32-44AF-BE28-4AD1EFBAFCDB}" type="datetimeFigureOut">
              <a:rPr lang="fr-FR" smtClean="0"/>
              <a:t>13/02/2026</a:t>
            </a:fld>
            <a:endParaRPr lang="fr-FR"/>
          </a:p>
        </p:txBody>
      </p:sp>
      <p:sp>
        <p:nvSpPr>
          <p:cNvPr id="5" name="Espace réservé du pied de page 4">
            <a:extLst>
              <a:ext uri="{FF2B5EF4-FFF2-40B4-BE49-F238E27FC236}">
                <a16:creationId xmlns:a16="http://schemas.microsoft.com/office/drawing/2014/main" id="{6437F406-1385-2C59-0D7F-BF4762E9CB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276933-2760-B428-F978-573ACA321A15}"/>
              </a:ext>
            </a:extLst>
          </p:cNvPr>
          <p:cNvSpPr>
            <a:spLocks noGrp="1"/>
          </p:cNvSpPr>
          <p:nvPr>
            <p:ph type="sldNum" sz="quarter" idx="12"/>
          </p:nvPr>
        </p:nvSpPr>
        <p:spPr/>
        <p:txBody>
          <a:bodyPr/>
          <a:lstStyle/>
          <a:p>
            <a:fld id="{5FF9072B-BF69-42DC-A3B6-A8BF052FCFD4}" type="slidenum">
              <a:rPr lang="fr-FR" smtClean="0"/>
              <a:t>‹N°›</a:t>
            </a:fld>
            <a:endParaRPr lang="fr-FR"/>
          </a:p>
        </p:txBody>
      </p:sp>
    </p:spTree>
    <p:extLst>
      <p:ext uri="{BB962C8B-B14F-4D97-AF65-F5344CB8AC3E}">
        <p14:creationId xmlns:p14="http://schemas.microsoft.com/office/powerpoint/2010/main" val="176773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7F0474-45C7-E563-BB8D-4F6FD7962D0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422CC61-E0E4-4401-306F-4EFABF2F10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7905F3C-4187-A21B-ED96-9B7545733AE2}"/>
              </a:ext>
            </a:extLst>
          </p:cNvPr>
          <p:cNvSpPr>
            <a:spLocks noGrp="1"/>
          </p:cNvSpPr>
          <p:nvPr>
            <p:ph type="dt" sz="half" idx="10"/>
          </p:nvPr>
        </p:nvSpPr>
        <p:spPr/>
        <p:txBody>
          <a:bodyPr/>
          <a:lstStyle/>
          <a:p>
            <a:fld id="{47346090-1B32-44AF-BE28-4AD1EFBAFCDB}" type="datetimeFigureOut">
              <a:rPr lang="fr-FR" smtClean="0"/>
              <a:t>13/02/2026</a:t>
            </a:fld>
            <a:endParaRPr lang="fr-FR"/>
          </a:p>
        </p:txBody>
      </p:sp>
      <p:sp>
        <p:nvSpPr>
          <p:cNvPr id="5" name="Espace réservé du pied de page 4">
            <a:extLst>
              <a:ext uri="{FF2B5EF4-FFF2-40B4-BE49-F238E27FC236}">
                <a16:creationId xmlns:a16="http://schemas.microsoft.com/office/drawing/2014/main" id="{1BCF0A2A-20AB-7A8E-3479-762DC7C68F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42BD8D-ADA5-840B-5121-A6026601E44E}"/>
              </a:ext>
            </a:extLst>
          </p:cNvPr>
          <p:cNvSpPr>
            <a:spLocks noGrp="1"/>
          </p:cNvSpPr>
          <p:nvPr>
            <p:ph type="sldNum" sz="quarter" idx="12"/>
          </p:nvPr>
        </p:nvSpPr>
        <p:spPr/>
        <p:txBody>
          <a:bodyPr/>
          <a:lstStyle/>
          <a:p>
            <a:fld id="{5FF9072B-BF69-42DC-A3B6-A8BF052FCFD4}" type="slidenum">
              <a:rPr lang="fr-FR" smtClean="0"/>
              <a:t>‹N°›</a:t>
            </a:fld>
            <a:endParaRPr lang="fr-FR"/>
          </a:p>
        </p:txBody>
      </p:sp>
    </p:spTree>
    <p:extLst>
      <p:ext uri="{BB962C8B-B14F-4D97-AF65-F5344CB8AC3E}">
        <p14:creationId xmlns:p14="http://schemas.microsoft.com/office/powerpoint/2010/main" val="265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7B3EC-1981-26BD-9455-A68EE35987A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5958E0-61D8-F396-0295-ACA79D5D7A8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06C6125-99AA-79DB-411A-B530292B024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237B4B5-5FED-1A4D-6A8C-3CD2F63F5A41}"/>
              </a:ext>
            </a:extLst>
          </p:cNvPr>
          <p:cNvSpPr>
            <a:spLocks noGrp="1"/>
          </p:cNvSpPr>
          <p:nvPr>
            <p:ph type="dt" sz="half" idx="10"/>
          </p:nvPr>
        </p:nvSpPr>
        <p:spPr/>
        <p:txBody>
          <a:bodyPr/>
          <a:lstStyle/>
          <a:p>
            <a:fld id="{47346090-1B32-44AF-BE28-4AD1EFBAFCDB}" type="datetimeFigureOut">
              <a:rPr lang="fr-FR" smtClean="0"/>
              <a:t>13/02/2026</a:t>
            </a:fld>
            <a:endParaRPr lang="fr-FR"/>
          </a:p>
        </p:txBody>
      </p:sp>
      <p:sp>
        <p:nvSpPr>
          <p:cNvPr id="6" name="Espace réservé du pied de page 5">
            <a:extLst>
              <a:ext uri="{FF2B5EF4-FFF2-40B4-BE49-F238E27FC236}">
                <a16:creationId xmlns:a16="http://schemas.microsoft.com/office/drawing/2014/main" id="{3D074EF7-C9BA-2901-D00D-E4CFCEFFDE8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64D72C0-13DD-7998-62FF-1C3C2388113B}"/>
              </a:ext>
            </a:extLst>
          </p:cNvPr>
          <p:cNvSpPr>
            <a:spLocks noGrp="1"/>
          </p:cNvSpPr>
          <p:nvPr>
            <p:ph type="sldNum" sz="quarter" idx="12"/>
          </p:nvPr>
        </p:nvSpPr>
        <p:spPr/>
        <p:txBody>
          <a:bodyPr/>
          <a:lstStyle/>
          <a:p>
            <a:fld id="{5FF9072B-BF69-42DC-A3B6-A8BF052FCFD4}" type="slidenum">
              <a:rPr lang="fr-FR" smtClean="0"/>
              <a:t>‹N°›</a:t>
            </a:fld>
            <a:endParaRPr lang="fr-FR"/>
          </a:p>
        </p:txBody>
      </p:sp>
    </p:spTree>
    <p:extLst>
      <p:ext uri="{BB962C8B-B14F-4D97-AF65-F5344CB8AC3E}">
        <p14:creationId xmlns:p14="http://schemas.microsoft.com/office/powerpoint/2010/main" val="92042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3D9BE0-C372-B386-45A0-1F41AFD5C9E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05F0E9F-08FC-89BD-1BE7-A61A8F8B1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33CE7ED-442D-ECC7-BE00-3FA934B3499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B739736-CA44-1068-243B-3830B0A09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0F9C95A-117B-3B5E-CF5C-CE0BCC8B8A6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489C3B5-4A97-95C4-D8DC-5B76ACF7A8DE}"/>
              </a:ext>
            </a:extLst>
          </p:cNvPr>
          <p:cNvSpPr>
            <a:spLocks noGrp="1"/>
          </p:cNvSpPr>
          <p:nvPr>
            <p:ph type="dt" sz="half" idx="10"/>
          </p:nvPr>
        </p:nvSpPr>
        <p:spPr/>
        <p:txBody>
          <a:bodyPr/>
          <a:lstStyle/>
          <a:p>
            <a:fld id="{47346090-1B32-44AF-BE28-4AD1EFBAFCDB}" type="datetimeFigureOut">
              <a:rPr lang="fr-FR" smtClean="0"/>
              <a:t>13/02/2026</a:t>
            </a:fld>
            <a:endParaRPr lang="fr-FR"/>
          </a:p>
        </p:txBody>
      </p:sp>
      <p:sp>
        <p:nvSpPr>
          <p:cNvPr id="8" name="Espace réservé du pied de page 7">
            <a:extLst>
              <a:ext uri="{FF2B5EF4-FFF2-40B4-BE49-F238E27FC236}">
                <a16:creationId xmlns:a16="http://schemas.microsoft.com/office/drawing/2014/main" id="{6E60CB95-8B58-884F-8770-809CE7AFC7E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2976A21-97B7-F4E6-B9D4-A503321A7C33}"/>
              </a:ext>
            </a:extLst>
          </p:cNvPr>
          <p:cNvSpPr>
            <a:spLocks noGrp="1"/>
          </p:cNvSpPr>
          <p:nvPr>
            <p:ph type="sldNum" sz="quarter" idx="12"/>
          </p:nvPr>
        </p:nvSpPr>
        <p:spPr/>
        <p:txBody>
          <a:bodyPr/>
          <a:lstStyle/>
          <a:p>
            <a:fld id="{5FF9072B-BF69-42DC-A3B6-A8BF052FCFD4}" type="slidenum">
              <a:rPr lang="fr-FR" smtClean="0"/>
              <a:t>‹N°›</a:t>
            </a:fld>
            <a:endParaRPr lang="fr-FR"/>
          </a:p>
        </p:txBody>
      </p:sp>
    </p:spTree>
    <p:extLst>
      <p:ext uri="{BB962C8B-B14F-4D97-AF65-F5344CB8AC3E}">
        <p14:creationId xmlns:p14="http://schemas.microsoft.com/office/powerpoint/2010/main" val="118028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50B6F0-B946-D3EF-D700-25C469EA37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477C182-4629-18EF-E0FB-664F21B049AD}"/>
              </a:ext>
            </a:extLst>
          </p:cNvPr>
          <p:cNvSpPr>
            <a:spLocks noGrp="1"/>
          </p:cNvSpPr>
          <p:nvPr>
            <p:ph type="dt" sz="half" idx="10"/>
          </p:nvPr>
        </p:nvSpPr>
        <p:spPr/>
        <p:txBody>
          <a:bodyPr/>
          <a:lstStyle/>
          <a:p>
            <a:fld id="{47346090-1B32-44AF-BE28-4AD1EFBAFCDB}" type="datetimeFigureOut">
              <a:rPr lang="fr-FR" smtClean="0"/>
              <a:t>13/02/2026</a:t>
            </a:fld>
            <a:endParaRPr lang="fr-FR"/>
          </a:p>
        </p:txBody>
      </p:sp>
      <p:sp>
        <p:nvSpPr>
          <p:cNvPr id="4" name="Espace réservé du pied de page 3">
            <a:extLst>
              <a:ext uri="{FF2B5EF4-FFF2-40B4-BE49-F238E27FC236}">
                <a16:creationId xmlns:a16="http://schemas.microsoft.com/office/drawing/2014/main" id="{2CDB5EA0-CC0A-05E3-4C07-C0B98D4BE33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2DC5C17-62AE-D0D8-D6FC-C737F9EA7B80}"/>
              </a:ext>
            </a:extLst>
          </p:cNvPr>
          <p:cNvSpPr>
            <a:spLocks noGrp="1"/>
          </p:cNvSpPr>
          <p:nvPr>
            <p:ph type="sldNum" sz="quarter" idx="12"/>
          </p:nvPr>
        </p:nvSpPr>
        <p:spPr/>
        <p:txBody>
          <a:bodyPr/>
          <a:lstStyle/>
          <a:p>
            <a:fld id="{5FF9072B-BF69-42DC-A3B6-A8BF052FCFD4}" type="slidenum">
              <a:rPr lang="fr-FR" smtClean="0"/>
              <a:t>‹N°›</a:t>
            </a:fld>
            <a:endParaRPr lang="fr-FR"/>
          </a:p>
        </p:txBody>
      </p:sp>
    </p:spTree>
    <p:extLst>
      <p:ext uri="{BB962C8B-B14F-4D97-AF65-F5344CB8AC3E}">
        <p14:creationId xmlns:p14="http://schemas.microsoft.com/office/powerpoint/2010/main" val="347102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E8EDF8-5FEC-78E3-058B-6D36AD1A13FA}"/>
              </a:ext>
            </a:extLst>
          </p:cNvPr>
          <p:cNvSpPr>
            <a:spLocks noGrp="1"/>
          </p:cNvSpPr>
          <p:nvPr>
            <p:ph type="dt" sz="half" idx="10"/>
          </p:nvPr>
        </p:nvSpPr>
        <p:spPr/>
        <p:txBody>
          <a:bodyPr/>
          <a:lstStyle/>
          <a:p>
            <a:fld id="{47346090-1B32-44AF-BE28-4AD1EFBAFCDB}" type="datetimeFigureOut">
              <a:rPr lang="fr-FR" smtClean="0"/>
              <a:t>13/02/2026</a:t>
            </a:fld>
            <a:endParaRPr lang="fr-FR"/>
          </a:p>
        </p:txBody>
      </p:sp>
      <p:sp>
        <p:nvSpPr>
          <p:cNvPr id="3" name="Espace réservé du pied de page 2">
            <a:extLst>
              <a:ext uri="{FF2B5EF4-FFF2-40B4-BE49-F238E27FC236}">
                <a16:creationId xmlns:a16="http://schemas.microsoft.com/office/drawing/2014/main" id="{2865AE47-8114-62E8-7B8F-5C2E62C455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507E29A-B588-F338-8C18-FEE42C07113C}"/>
              </a:ext>
            </a:extLst>
          </p:cNvPr>
          <p:cNvSpPr>
            <a:spLocks noGrp="1"/>
          </p:cNvSpPr>
          <p:nvPr>
            <p:ph type="sldNum" sz="quarter" idx="12"/>
          </p:nvPr>
        </p:nvSpPr>
        <p:spPr/>
        <p:txBody>
          <a:bodyPr/>
          <a:lstStyle/>
          <a:p>
            <a:fld id="{5FF9072B-BF69-42DC-A3B6-A8BF052FCFD4}" type="slidenum">
              <a:rPr lang="fr-FR" smtClean="0"/>
              <a:t>‹N°›</a:t>
            </a:fld>
            <a:endParaRPr lang="fr-FR"/>
          </a:p>
        </p:txBody>
      </p:sp>
    </p:spTree>
    <p:extLst>
      <p:ext uri="{BB962C8B-B14F-4D97-AF65-F5344CB8AC3E}">
        <p14:creationId xmlns:p14="http://schemas.microsoft.com/office/powerpoint/2010/main" val="301633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75C38E-4015-B6EA-6C86-7F7990C59C4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C09D092-1885-3AE0-9421-7CB24EB8E1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7D1118D-A52A-B768-5FC6-0D47CB59E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DB2C2A9-39AF-CF2A-56DA-239763A150EC}"/>
              </a:ext>
            </a:extLst>
          </p:cNvPr>
          <p:cNvSpPr>
            <a:spLocks noGrp="1"/>
          </p:cNvSpPr>
          <p:nvPr>
            <p:ph type="dt" sz="half" idx="10"/>
          </p:nvPr>
        </p:nvSpPr>
        <p:spPr/>
        <p:txBody>
          <a:bodyPr/>
          <a:lstStyle/>
          <a:p>
            <a:fld id="{47346090-1B32-44AF-BE28-4AD1EFBAFCDB}" type="datetimeFigureOut">
              <a:rPr lang="fr-FR" smtClean="0"/>
              <a:t>13/02/2026</a:t>
            </a:fld>
            <a:endParaRPr lang="fr-FR"/>
          </a:p>
        </p:txBody>
      </p:sp>
      <p:sp>
        <p:nvSpPr>
          <p:cNvPr id="6" name="Espace réservé du pied de page 5">
            <a:extLst>
              <a:ext uri="{FF2B5EF4-FFF2-40B4-BE49-F238E27FC236}">
                <a16:creationId xmlns:a16="http://schemas.microsoft.com/office/drawing/2014/main" id="{3B1FBF7B-80BF-FCFE-7CE1-FF38AF540CE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37F35E8-CD24-AC22-F16A-D0C94579E3C3}"/>
              </a:ext>
            </a:extLst>
          </p:cNvPr>
          <p:cNvSpPr>
            <a:spLocks noGrp="1"/>
          </p:cNvSpPr>
          <p:nvPr>
            <p:ph type="sldNum" sz="quarter" idx="12"/>
          </p:nvPr>
        </p:nvSpPr>
        <p:spPr/>
        <p:txBody>
          <a:bodyPr/>
          <a:lstStyle/>
          <a:p>
            <a:fld id="{5FF9072B-BF69-42DC-A3B6-A8BF052FCFD4}" type="slidenum">
              <a:rPr lang="fr-FR" smtClean="0"/>
              <a:t>‹N°›</a:t>
            </a:fld>
            <a:endParaRPr lang="fr-FR"/>
          </a:p>
        </p:txBody>
      </p:sp>
    </p:spTree>
    <p:extLst>
      <p:ext uri="{BB962C8B-B14F-4D97-AF65-F5344CB8AC3E}">
        <p14:creationId xmlns:p14="http://schemas.microsoft.com/office/powerpoint/2010/main" val="365045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E9C470-F49E-A585-EB6C-432986DFDC1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D61ACBD-BC88-5456-2BA5-C278125F4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820E33D-57CB-03B4-79B3-DC5FAD2C4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5C853F7-0F4B-ADE8-71C0-81FCD631D7A1}"/>
              </a:ext>
            </a:extLst>
          </p:cNvPr>
          <p:cNvSpPr>
            <a:spLocks noGrp="1"/>
          </p:cNvSpPr>
          <p:nvPr>
            <p:ph type="dt" sz="half" idx="10"/>
          </p:nvPr>
        </p:nvSpPr>
        <p:spPr/>
        <p:txBody>
          <a:bodyPr/>
          <a:lstStyle/>
          <a:p>
            <a:fld id="{47346090-1B32-44AF-BE28-4AD1EFBAFCDB}" type="datetimeFigureOut">
              <a:rPr lang="fr-FR" smtClean="0"/>
              <a:t>13/02/2026</a:t>
            </a:fld>
            <a:endParaRPr lang="fr-FR"/>
          </a:p>
        </p:txBody>
      </p:sp>
      <p:sp>
        <p:nvSpPr>
          <p:cNvPr id="6" name="Espace réservé du pied de page 5">
            <a:extLst>
              <a:ext uri="{FF2B5EF4-FFF2-40B4-BE49-F238E27FC236}">
                <a16:creationId xmlns:a16="http://schemas.microsoft.com/office/drawing/2014/main" id="{31F73049-1225-0597-B46E-ED17FCF8AC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DF07DDB-95FC-ECAC-E6A1-E539D05BA2BE}"/>
              </a:ext>
            </a:extLst>
          </p:cNvPr>
          <p:cNvSpPr>
            <a:spLocks noGrp="1"/>
          </p:cNvSpPr>
          <p:nvPr>
            <p:ph type="sldNum" sz="quarter" idx="12"/>
          </p:nvPr>
        </p:nvSpPr>
        <p:spPr/>
        <p:txBody>
          <a:bodyPr/>
          <a:lstStyle/>
          <a:p>
            <a:fld id="{5FF9072B-BF69-42DC-A3B6-A8BF052FCFD4}" type="slidenum">
              <a:rPr lang="fr-FR" smtClean="0"/>
              <a:t>‹N°›</a:t>
            </a:fld>
            <a:endParaRPr lang="fr-FR"/>
          </a:p>
        </p:txBody>
      </p:sp>
    </p:spTree>
    <p:extLst>
      <p:ext uri="{BB962C8B-B14F-4D97-AF65-F5344CB8AC3E}">
        <p14:creationId xmlns:p14="http://schemas.microsoft.com/office/powerpoint/2010/main" val="158219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DBAC2E-7382-2251-9637-4CD8A18D3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D82C395-379E-CA7F-86E5-550092FB8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691C85-4B7A-C3F6-6BF9-AE3DF2CED9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346090-1B32-44AF-BE28-4AD1EFBAFCDB}" type="datetimeFigureOut">
              <a:rPr lang="fr-FR" smtClean="0"/>
              <a:t>13/02/2026</a:t>
            </a:fld>
            <a:endParaRPr lang="fr-FR"/>
          </a:p>
        </p:txBody>
      </p:sp>
      <p:sp>
        <p:nvSpPr>
          <p:cNvPr id="5" name="Espace réservé du pied de page 4">
            <a:extLst>
              <a:ext uri="{FF2B5EF4-FFF2-40B4-BE49-F238E27FC236}">
                <a16:creationId xmlns:a16="http://schemas.microsoft.com/office/drawing/2014/main" id="{DF80F11F-0661-81AD-0E3A-73DC3823F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1630D75-AD51-1FA4-683E-ACA21F57D0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F9072B-BF69-42DC-A3B6-A8BF052FCFD4}" type="slidenum">
              <a:rPr lang="fr-FR" smtClean="0"/>
              <a:t>‹N°›</a:t>
            </a:fld>
            <a:endParaRPr lang="fr-FR"/>
          </a:p>
        </p:txBody>
      </p:sp>
    </p:spTree>
    <p:extLst>
      <p:ext uri="{BB962C8B-B14F-4D97-AF65-F5344CB8AC3E}">
        <p14:creationId xmlns:p14="http://schemas.microsoft.com/office/powerpoint/2010/main" val="1386236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rivagedeboheme.fr/medias/images/eugene-delacroix-la-liberte-guidant-le-peuple-1830.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0C7464-AB6D-71E0-3DBF-70C056705C03}"/>
              </a:ext>
            </a:extLst>
          </p:cNvPr>
          <p:cNvSpPr>
            <a:spLocks noGrp="1"/>
          </p:cNvSpPr>
          <p:nvPr>
            <p:ph type="ctrTitle"/>
          </p:nvPr>
        </p:nvSpPr>
        <p:spPr/>
        <p:txBody>
          <a:bodyPr/>
          <a:lstStyle/>
          <a:p>
            <a:r>
              <a:rPr lang="fr-FR" dirty="0"/>
              <a:t>Séance 3 – Michelet et la question du récit </a:t>
            </a:r>
          </a:p>
        </p:txBody>
      </p:sp>
      <p:sp>
        <p:nvSpPr>
          <p:cNvPr id="3" name="Sous-titre 2">
            <a:extLst>
              <a:ext uri="{FF2B5EF4-FFF2-40B4-BE49-F238E27FC236}">
                <a16:creationId xmlns:a16="http://schemas.microsoft.com/office/drawing/2014/main" id="{289A95D5-2590-50B8-32A0-A955468F9CFF}"/>
              </a:ext>
            </a:extLst>
          </p:cNvPr>
          <p:cNvSpPr>
            <a:spLocks noGrp="1"/>
          </p:cNvSpPr>
          <p:nvPr>
            <p:ph type="subTitle" idx="1"/>
          </p:nvPr>
        </p:nvSpPr>
        <p:spPr/>
        <p:txBody>
          <a:bodyPr/>
          <a:lstStyle/>
          <a:p>
            <a:r>
              <a:rPr lang="fr-FR" dirty="0"/>
              <a:t>Emma GENDRE </a:t>
            </a:r>
          </a:p>
        </p:txBody>
      </p:sp>
    </p:spTree>
    <p:extLst>
      <p:ext uri="{BB962C8B-B14F-4D97-AF65-F5344CB8AC3E}">
        <p14:creationId xmlns:p14="http://schemas.microsoft.com/office/powerpoint/2010/main" val="343102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A6CEB9-8BD0-D163-6BE0-C523D56B253B}"/>
              </a:ext>
            </a:extLst>
          </p:cNvPr>
          <p:cNvSpPr>
            <a:spLocks noGrp="1"/>
          </p:cNvSpPr>
          <p:nvPr>
            <p:ph type="title"/>
          </p:nvPr>
        </p:nvSpPr>
        <p:spPr/>
        <p:txBody>
          <a:bodyPr/>
          <a:lstStyle/>
          <a:p>
            <a:r>
              <a:rPr lang="fr-FR" b="1" dirty="0"/>
              <a:t>Le romantisme et les historiens du XIXème </a:t>
            </a:r>
          </a:p>
        </p:txBody>
      </p:sp>
      <p:sp>
        <p:nvSpPr>
          <p:cNvPr id="3" name="Espace réservé du contenu 2">
            <a:extLst>
              <a:ext uri="{FF2B5EF4-FFF2-40B4-BE49-F238E27FC236}">
                <a16:creationId xmlns:a16="http://schemas.microsoft.com/office/drawing/2014/main" id="{EAF7ACFB-4DC1-27BC-65DB-2E51509C8306}"/>
              </a:ext>
            </a:extLst>
          </p:cNvPr>
          <p:cNvSpPr>
            <a:spLocks noGrp="1"/>
          </p:cNvSpPr>
          <p:nvPr>
            <p:ph idx="1"/>
          </p:nvPr>
        </p:nvSpPr>
        <p:spPr>
          <a:xfrm>
            <a:off x="838199" y="1825625"/>
            <a:ext cx="5979289" cy="4332107"/>
          </a:xfrm>
        </p:spPr>
        <p:txBody>
          <a:bodyPr>
            <a:normAutofit fontScale="92500" lnSpcReduction="10000"/>
          </a:bodyPr>
          <a:lstStyle/>
          <a:p>
            <a:pPr marL="0" indent="0">
              <a:buNone/>
            </a:pPr>
            <a:r>
              <a:rPr lang="fr-FR" sz="2400" dirty="0"/>
              <a:t>Fin XVIIIème : Allemagne et Grande Bretagne </a:t>
            </a:r>
          </a:p>
          <a:p>
            <a:pPr marL="0" indent="0">
              <a:buNone/>
            </a:pPr>
            <a:endParaRPr lang="fr-FR" sz="2400" dirty="0"/>
          </a:p>
          <a:p>
            <a:pPr marL="0" indent="0">
              <a:buNone/>
            </a:pPr>
            <a:r>
              <a:rPr lang="fr-FR" sz="2400" dirty="0">
                <a:highlight>
                  <a:srgbClr val="FFFF00"/>
                </a:highlight>
              </a:rPr>
              <a:t>Rupture</a:t>
            </a:r>
            <a:r>
              <a:rPr lang="fr-FR" sz="2400" dirty="0"/>
              <a:t> avec le classicisme et les Lumières </a:t>
            </a:r>
          </a:p>
          <a:p>
            <a:pPr marL="0" indent="0">
              <a:buNone/>
            </a:pPr>
            <a:endParaRPr lang="fr-FR" sz="2400" dirty="0"/>
          </a:p>
          <a:p>
            <a:pPr marL="0" indent="0">
              <a:buNone/>
            </a:pPr>
            <a:r>
              <a:rPr lang="fr-FR" sz="2400" dirty="0"/>
              <a:t>Rôle des </a:t>
            </a:r>
            <a:r>
              <a:rPr lang="fr-FR" sz="2400" dirty="0">
                <a:highlight>
                  <a:srgbClr val="FFFF00"/>
                </a:highlight>
              </a:rPr>
              <a:t>sentiments</a:t>
            </a:r>
            <a:r>
              <a:rPr lang="fr-FR" sz="2400" dirty="0"/>
              <a:t> &gt; raison </a:t>
            </a:r>
          </a:p>
          <a:p>
            <a:pPr marL="0" indent="0">
              <a:buNone/>
            </a:pPr>
            <a:endParaRPr lang="fr-FR" sz="2400" dirty="0"/>
          </a:p>
          <a:p>
            <a:pPr marL="0" indent="0">
              <a:buNone/>
            </a:pPr>
            <a:r>
              <a:rPr lang="fr-FR" sz="2400" dirty="0"/>
              <a:t>Les historiens romantiques ont le goût du </a:t>
            </a:r>
            <a:r>
              <a:rPr lang="fr-FR" sz="2400" b="1" dirty="0"/>
              <a:t>récit épique</a:t>
            </a:r>
            <a:r>
              <a:rPr lang="fr-FR" sz="2400" dirty="0"/>
              <a:t>, du pittoresque, de la couleur locale. </a:t>
            </a:r>
          </a:p>
          <a:p>
            <a:pPr marL="0" indent="0">
              <a:buNone/>
            </a:pPr>
            <a:endParaRPr lang="fr-FR" sz="2400" b="1" dirty="0">
              <a:highlight>
                <a:srgbClr val="FFFF00"/>
              </a:highlight>
            </a:endParaRPr>
          </a:p>
          <a:p>
            <a:pPr marL="0" indent="0">
              <a:buNone/>
            </a:pPr>
            <a:r>
              <a:rPr lang="fr-FR" sz="2400" b="1" dirty="0">
                <a:highlight>
                  <a:srgbClr val="FFFF00"/>
                </a:highlight>
              </a:rPr>
              <a:t>Rôle des Sensibilités</a:t>
            </a:r>
            <a:r>
              <a:rPr lang="fr-FR" sz="2400" b="1" dirty="0"/>
              <a:t> et </a:t>
            </a:r>
            <a:r>
              <a:rPr lang="fr-FR" sz="2400" b="1" dirty="0">
                <a:highlight>
                  <a:srgbClr val="FFFF00"/>
                </a:highlight>
              </a:rPr>
              <a:t>intuitions</a:t>
            </a:r>
            <a:r>
              <a:rPr lang="fr-FR" sz="2400" dirty="0"/>
              <a:t> dans l’écriture historienne. </a:t>
            </a:r>
          </a:p>
        </p:txBody>
      </p:sp>
      <p:pic>
        <p:nvPicPr>
          <p:cNvPr id="1026" name="Picture 2" descr="Biographie et œuvre d'Eugène Delacroix (1798-1863)">
            <a:extLst>
              <a:ext uri="{FF2B5EF4-FFF2-40B4-BE49-F238E27FC236}">
                <a16:creationId xmlns:a16="http://schemas.microsoft.com/office/drawing/2014/main" id="{A016ADF8-DDCF-5222-96B1-5068B2B90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75" y="1690688"/>
            <a:ext cx="4276725" cy="33909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A415180-F5AD-3AE6-CB2D-C040BDE95BB7}"/>
              </a:ext>
            </a:extLst>
          </p:cNvPr>
          <p:cNvSpPr txBox="1"/>
          <p:nvPr/>
        </p:nvSpPr>
        <p:spPr>
          <a:xfrm>
            <a:off x="6368970" y="5323802"/>
            <a:ext cx="6094070" cy="961802"/>
          </a:xfrm>
          <a:prstGeom prst="rect">
            <a:avLst/>
          </a:prstGeom>
          <a:noFill/>
        </p:spPr>
        <p:txBody>
          <a:bodyPr wrap="square">
            <a:spAutoFit/>
          </a:bodyPr>
          <a:lstStyle/>
          <a:p>
            <a:pPr algn="ctr">
              <a:spcAft>
                <a:spcPts val="300"/>
              </a:spcAft>
              <a:buNone/>
            </a:pPr>
            <a:r>
              <a:rPr lang="fr-FR" b="0" i="0" dirty="0">
                <a:solidFill>
                  <a:srgbClr val="F3721A"/>
                </a:solidFill>
                <a:effectLst/>
                <a:latin typeface="Times New Roman" panose="02020603050405020304" pitchFamily="18" charset="0"/>
                <a:hlinkClick r:id="rId3"/>
              </a:rPr>
              <a:t>Eugène Delacroix. La liberté guidant le peuple (1830)</a:t>
            </a:r>
            <a:br>
              <a:rPr lang="fr-FR" b="0" i="0" dirty="0">
                <a:solidFill>
                  <a:srgbClr val="000000"/>
                </a:solidFill>
                <a:effectLst/>
                <a:latin typeface="Times New Roman" panose="02020603050405020304" pitchFamily="18" charset="0"/>
              </a:rPr>
            </a:br>
            <a:r>
              <a:rPr lang="fr-FR" b="0" i="0" dirty="0">
                <a:solidFill>
                  <a:srgbClr val="000000"/>
                </a:solidFill>
                <a:effectLst/>
                <a:latin typeface="Times New Roman" panose="02020603050405020304" pitchFamily="18" charset="0"/>
              </a:rPr>
              <a:t>Huile sur toile, 130 × 195 cm, musée du Louvre, Paris.</a:t>
            </a:r>
            <a:endParaRPr lang="fr-FR" b="0" i="0" dirty="0">
              <a:solidFill>
                <a:srgbClr val="000000"/>
              </a:solidFill>
              <a:effectLst/>
              <a:latin typeface="Open Sans" panose="020B0606030504020204" pitchFamily="34" charset="0"/>
            </a:endParaRPr>
          </a:p>
          <a:p>
            <a:pPr algn="l">
              <a:spcAft>
                <a:spcPts val="300"/>
              </a:spcAft>
              <a:buNone/>
            </a:pPr>
            <a:r>
              <a:rPr lang="fr-FR" b="0" i="0" dirty="0">
                <a:solidFill>
                  <a:srgbClr val="000000"/>
                </a:solidFill>
                <a:effectLst/>
                <a:latin typeface="Open Sans" panose="020B0606030504020204" pitchFamily="34" charset="0"/>
              </a:rPr>
              <a:t> </a:t>
            </a:r>
          </a:p>
        </p:txBody>
      </p:sp>
    </p:spTree>
    <p:extLst>
      <p:ext uri="{BB962C8B-B14F-4D97-AF65-F5344CB8AC3E}">
        <p14:creationId xmlns:p14="http://schemas.microsoft.com/office/powerpoint/2010/main" val="268274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91D941-34F1-DE68-933B-4C0EBDE24670}"/>
              </a:ext>
            </a:extLst>
          </p:cNvPr>
          <p:cNvSpPr>
            <a:spLocks noGrp="1"/>
          </p:cNvSpPr>
          <p:nvPr>
            <p:ph type="title"/>
          </p:nvPr>
        </p:nvSpPr>
        <p:spPr/>
        <p:txBody>
          <a:bodyPr/>
          <a:lstStyle/>
          <a:p>
            <a:r>
              <a:rPr lang="fr-FR" b="1" dirty="0"/>
              <a:t>Jules Michelet (1798- 1874)</a:t>
            </a:r>
          </a:p>
        </p:txBody>
      </p:sp>
      <p:sp>
        <p:nvSpPr>
          <p:cNvPr id="3" name="Espace réservé du contenu 2">
            <a:extLst>
              <a:ext uri="{FF2B5EF4-FFF2-40B4-BE49-F238E27FC236}">
                <a16:creationId xmlns:a16="http://schemas.microsoft.com/office/drawing/2014/main" id="{B3D55AA1-28F4-3422-FAB6-1C9B21114EF7}"/>
              </a:ext>
            </a:extLst>
          </p:cNvPr>
          <p:cNvSpPr>
            <a:spLocks noGrp="1"/>
          </p:cNvSpPr>
          <p:nvPr>
            <p:ph idx="1"/>
          </p:nvPr>
        </p:nvSpPr>
        <p:spPr>
          <a:xfrm>
            <a:off x="838200" y="1571096"/>
            <a:ext cx="7011982" cy="2042961"/>
          </a:xfrm>
        </p:spPr>
        <p:txBody>
          <a:bodyPr>
            <a:normAutofit fontScale="85000" lnSpcReduction="20000"/>
          </a:bodyPr>
          <a:lstStyle/>
          <a:p>
            <a:pPr marL="0" indent="0">
              <a:buNone/>
            </a:pPr>
            <a:r>
              <a:rPr lang="fr-FR" dirty="0"/>
              <a:t>1821: obtient l’agrégation de lettres </a:t>
            </a:r>
          </a:p>
          <a:p>
            <a:pPr marL="0" indent="0">
              <a:buNone/>
            </a:pPr>
            <a:r>
              <a:rPr lang="fr-FR" dirty="0"/>
              <a:t>1838: professeur au Collège de France</a:t>
            </a:r>
          </a:p>
          <a:p>
            <a:pPr marL="0" indent="0">
              <a:buNone/>
            </a:pPr>
            <a:endParaRPr lang="fr-FR" dirty="0"/>
          </a:p>
          <a:p>
            <a:pPr>
              <a:buFontTx/>
              <a:buChar char="-"/>
            </a:pPr>
            <a:r>
              <a:rPr lang="fr-FR" dirty="0"/>
              <a:t>1833-1867: </a:t>
            </a:r>
            <a:r>
              <a:rPr lang="fr-FR" i="1" dirty="0"/>
              <a:t>L’Histoire de France</a:t>
            </a:r>
          </a:p>
          <a:p>
            <a:pPr>
              <a:buFontTx/>
              <a:buChar char="-"/>
            </a:pPr>
            <a:r>
              <a:rPr lang="fr-FR" dirty="0"/>
              <a:t>1847–1853 : </a:t>
            </a:r>
            <a:r>
              <a:rPr lang="fr-FR" i="1" dirty="0"/>
              <a:t>Histoire de la Révolution française</a:t>
            </a:r>
            <a:r>
              <a:rPr lang="fr-FR" dirty="0"/>
              <a:t> </a:t>
            </a:r>
          </a:p>
          <a:p>
            <a:pPr marL="0" indent="0">
              <a:buNone/>
            </a:pPr>
            <a:endParaRPr lang="fr-FR" dirty="0"/>
          </a:p>
        </p:txBody>
      </p:sp>
      <p:pic>
        <p:nvPicPr>
          <p:cNvPr id="1026" name="Picture 2" descr="jules michelet nadar">
            <a:extLst>
              <a:ext uri="{FF2B5EF4-FFF2-40B4-BE49-F238E27FC236}">
                <a16:creationId xmlns:a16="http://schemas.microsoft.com/office/drawing/2014/main" id="{7CE494E8-7702-A6DC-13E3-6E930E631E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44" r="17317"/>
          <a:stretch>
            <a:fillRect/>
          </a:stretch>
        </p:blipFill>
        <p:spPr bwMode="auto">
          <a:xfrm>
            <a:off x="8231182" y="1571096"/>
            <a:ext cx="3503618" cy="371580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40315BD1-1F27-27BB-BB99-992D77ACE8F7}"/>
              </a:ext>
            </a:extLst>
          </p:cNvPr>
          <p:cNvSpPr txBox="1"/>
          <p:nvPr/>
        </p:nvSpPr>
        <p:spPr>
          <a:xfrm>
            <a:off x="7773191" y="5530632"/>
            <a:ext cx="4419600" cy="646331"/>
          </a:xfrm>
          <a:prstGeom prst="rect">
            <a:avLst/>
          </a:prstGeom>
          <a:noFill/>
        </p:spPr>
        <p:txBody>
          <a:bodyPr wrap="square">
            <a:spAutoFit/>
          </a:bodyPr>
          <a:lstStyle/>
          <a:p>
            <a:pPr algn="ctr"/>
            <a:r>
              <a:rPr lang="fr-FR" b="0" dirty="0">
                <a:solidFill>
                  <a:srgbClr val="444444"/>
                </a:solidFill>
                <a:effectLst/>
                <a:latin typeface="+mj-lt"/>
              </a:rPr>
              <a:t>Jules Michelet par le photographe Nadar vers 1855</a:t>
            </a:r>
            <a:endParaRPr lang="fr-FR" dirty="0">
              <a:latin typeface="+mj-lt"/>
            </a:endParaRPr>
          </a:p>
        </p:txBody>
      </p:sp>
      <p:pic>
        <p:nvPicPr>
          <p:cNvPr id="1028" name="Picture 4" descr="La lente mise en place de la République : cours - Histoire et géo">
            <a:extLst>
              <a:ext uri="{FF2B5EF4-FFF2-40B4-BE49-F238E27FC236}">
                <a16:creationId xmlns:a16="http://schemas.microsoft.com/office/drawing/2014/main" id="{480329EF-D6D6-E441-C2E1-CA2EFDFEDA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71" b="9576"/>
          <a:stretch>
            <a:fillRect/>
          </a:stretch>
        </p:blipFill>
        <p:spPr bwMode="auto">
          <a:xfrm>
            <a:off x="838200" y="3754966"/>
            <a:ext cx="6781801" cy="3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06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brairie ancienne et autres trésors...: Jules Michelet. Une histoire de  France qu'on nomme &quot; La Bible&quot; !">
            <a:extLst>
              <a:ext uri="{FF2B5EF4-FFF2-40B4-BE49-F238E27FC236}">
                <a16:creationId xmlns:a16="http://schemas.microsoft.com/office/drawing/2014/main" id="{0DE4C911-B5F7-44EB-CD40-3405193C3F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23" t="18858" r="19301" b="23808"/>
          <a:stretch>
            <a:fillRect/>
          </a:stretch>
        </p:blipFill>
        <p:spPr bwMode="auto">
          <a:xfrm>
            <a:off x="243294" y="1262744"/>
            <a:ext cx="550241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istoire de la Révolution Française Jules Michelet 7 volumes sur Gens de  Confiance">
            <a:extLst>
              <a:ext uri="{FF2B5EF4-FFF2-40B4-BE49-F238E27FC236}">
                <a16:creationId xmlns:a16="http://schemas.microsoft.com/office/drawing/2014/main" id="{1711848E-3498-F375-012C-2E8DAA8D8F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0"/>
          <a:stretch>
            <a:fillRect/>
          </a:stretch>
        </p:blipFill>
        <p:spPr bwMode="auto">
          <a:xfrm>
            <a:off x="6089981" y="1262744"/>
            <a:ext cx="575880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19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BD57D-BDC4-8AD2-6B2D-F7A41292E0DA}"/>
              </a:ext>
            </a:extLst>
          </p:cNvPr>
          <p:cNvSpPr>
            <a:spLocks noGrp="1"/>
          </p:cNvSpPr>
          <p:nvPr>
            <p:ph type="title"/>
          </p:nvPr>
        </p:nvSpPr>
        <p:spPr/>
        <p:txBody>
          <a:bodyPr/>
          <a:lstStyle/>
          <a:p>
            <a:r>
              <a:rPr lang="fr-FR" b="1" dirty="0"/>
              <a:t>Faire revivre la France passée par le récit historique </a:t>
            </a:r>
          </a:p>
        </p:txBody>
      </p:sp>
      <p:pic>
        <p:nvPicPr>
          <p:cNvPr id="5" name="Espace réservé du contenu 4" descr="Une image contenant texte, Police, capture d’écran, blanc&#10;&#10;Le contenu généré par l’IA peut être incorrect.">
            <a:extLst>
              <a:ext uri="{FF2B5EF4-FFF2-40B4-BE49-F238E27FC236}">
                <a16:creationId xmlns:a16="http://schemas.microsoft.com/office/drawing/2014/main" id="{14709BAD-FE45-86D0-565B-B2A666BC4700}"/>
              </a:ext>
            </a:extLst>
          </p:cNvPr>
          <p:cNvPicPr>
            <a:picLocks noGrp="1" noChangeAspect="1"/>
          </p:cNvPicPr>
          <p:nvPr>
            <p:ph idx="1"/>
          </p:nvPr>
        </p:nvPicPr>
        <p:blipFill>
          <a:blip r:embed="rId2"/>
          <a:stretch>
            <a:fillRect/>
          </a:stretch>
        </p:blipFill>
        <p:spPr>
          <a:xfrm>
            <a:off x="590756" y="1867088"/>
            <a:ext cx="7788315" cy="1394581"/>
          </a:xfrm>
          <a:prstGeom prst="rect">
            <a:avLst/>
          </a:prstGeom>
        </p:spPr>
      </p:pic>
      <p:pic>
        <p:nvPicPr>
          <p:cNvPr id="7" name="Image 6" descr="Une image contenant texte, Police, capture d’écran, document&#10;&#10;Le contenu généré par l’IA peut être incorrect.">
            <a:extLst>
              <a:ext uri="{FF2B5EF4-FFF2-40B4-BE49-F238E27FC236}">
                <a16:creationId xmlns:a16="http://schemas.microsoft.com/office/drawing/2014/main" id="{11931A77-73DF-21A7-838E-26027503F6C8}"/>
              </a:ext>
            </a:extLst>
          </p:cNvPr>
          <p:cNvPicPr>
            <a:picLocks noChangeAspect="1"/>
          </p:cNvPicPr>
          <p:nvPr/>
        </p:nvPicPr>
        <p:blipFill>
          <a:blip r:embed="rId3"/>
          <a:stretch>
            <a:fillRect/>
          </a:stretch>
        </p:blipFill>
        <p:spPr>
          <a:xfrm>
            <a:off x="590756" y="3438069"/>
            <a:ext cx="7750212" cy="2598645"/>
          </a:xfrm>
          <a:prstGeom prst="rect">
            <a:avLst/>
          </a:prstGeom>
        </p:spPr>
      </p:pic>
    </p:spTree>
    <p:extLst>
      <p:ext uri="{BB962C8B-B14F-4D97-AF65-F5344CB8AC3E}">
        <p14:creationId xmlns:p14="http://schemas.microsoft.com/office/powerpoint/2010/main" val="425845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B3FF94-CEB6-5E10-3DD9-1A2EE02B0128}"/>
              </a:ext>
            </a:extLst>
          </p:cNvPr>
          <p:cNvSpPr>
            <a:spLocks noGrp="1"/>
          </p:cNvSpPr>
          <p:nvPr>
            <p:ph type="title"/>
          </p:nvPr>
        </p:nvSpPr>
        <p:spPr/>
        <p:txBody>
          <a:bodyPr/>
          <a:lstStyle/>
          <a:p>
            <a:r>
              <a:rPr lang="fr-FR" b="1" dirty="0"/>
              <a:t>Ernest Lavisse </a:t>
            </a:r>
            <a:r>
              <a:rPr lang="fr-FR" dirty="0"/>
              <a:t>(1842 -1922)</a:t>
            </a:r>
          </a:p>
        </p:txBody>
      </p:sp>
      <p:sp>
        <p:nvSpPr>
          <p:cNvPr id="3" name="Espace réservé du contenu 2">
            <a:extLst>
              <a:ext uri="{FF2B5EF4-FFF2-40B4-BE49-F238E27FC236}">
                <a16:creationId xmlns:a16="http://schemas.microsoft.com/office/drawing/2014/main" id="{FBD5C16B-42C0-61B4-C0B5-2CAFB4FB44A7}"/>
              </a:ext>
            </a:extLst>
          </p:cNvPr>
          <p:cNvSpPr>
            <a:spLocks noGrp="1"/>
          </p:cNvSpPr>
          <p:nvPr>
            <p:ph idx="1"/>
          </p:nvPr>
        </p:nvSpPr>
        <p:spPr>
          <a:xfrm>
            <a:off x="838200" y="1825625"/>
            <a:ext cx="6213231" cy="2218837"/>
          </a:xfrm>
        </p:spPr>
        <p:txBody>
          <a:bodyPr>
            <a:normAutofit lnSpcReduction="10000"/>
          </a:bodyPr>
          <a:lstStyle/>
          <a:p>
            <a:r>
              <a:rPr lang="fr-FR" dirty="0"/>
              <a:t>1870: défaite française </a:t>
            </a:r>
          </a:p>
          <a:p>
            <a:pPr marL="0" indent="0">
              <a:buNone/>
            </a:pPr>
            <a:r>
              <a:rPr lang="fr-FR" dirty="0"/>
              <a:t>=&gt; "l'instituteur national" de la IIIe République.</a:t>
            </a:r>
          </a:p>
          <a:p>
            <a:pPr marL="0" indent="0">
              <a:buNone/>
            </a:pPr>
            <a:r>
              <a:rPr lang="fr-FR" i="1" dirty="0"/>
              <a:t>1884 : Manuel Lavisse</a:t>
            </a:r>
            <a:r>
              <a:rPr lang="fr-FR" dirty="0"/>
              <a:t>, imprimé à des millions d’exemplaires</a:t>
            </a:r>
          </a:p>
        </p:txBody>
      </p:sp>
      <p:pic>
        <p:nvPicPr>
          <p:cNvPr id="3074" name="Picture 2" descr="Mort de l'historien Ernest Lavisse - France Mémoire">
            <a:extLst>
              <a:ext uri="{FF2B5EF4-FFF2-40B4-BE49-F238E27FC236}">
                <a16:creationId xmlns:a16="http://schemas.microsoft.com/office/drawing/2014/main" id="{93FB4916-ABE5-D41B-14C1-CC6750407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036" y="1690688"/>
            <a:ext cx="3967049" cy="39670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La lente mise en place de la République : cours - Histoire et géo">
            <a:extLst>
              <a:ext uri="{FF2B5EF4-FFF2-40B4-BE49-F238E27FC236}">
                <a16:creationId xmlns:a16="http://schemas.microsoft.com/office/drawing/2014/main" id="{C4C4FEF1-5575-4F32-4DA6-858A281B27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71" b="9576"/>
          <a:stretch>
            <a:fillRect/>
          </a:stretch>
        </p:blipFill>
        <p:spPr bwMode="auto">
          <a:xfrm>
            <a:off x="838200" y="3754966"/>
            <a:ext cx="6781801" cy="3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39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54A2AE-8B4F-69D9-1048-D1CD0BDBACC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901D6D6-A187-CABC-2E40-8D9754F44CA7}"/>
              </a:ext>
            </a:extLst>
          </p:cNvPr>
          <p:cNvSpPr>
            <a:spLocks noGrp="1"/>
          </p:cNvSpPr>
          <p:nvPr>
            <p:ph idx="1"/>
          </p:nvPr>
        </p:nvSpPr>
        <p:spPr/>
        <p:txBody>
          <a:bodyPr/>
          <a:lstStyle/>
          <a:p>
            <a:endParaRPr lang="fr-FR"/>
          </a:p>
        </p:txBody>
      </p:sp>
      <p:pic>
        <p:nvPicPr>
          <p:cNvPr id="4098" name="Picture 2">
            <a:extLst>
              <a:ext uri="{FF2B5EF4-FFF2-40B4-BE49-F238E27FC236}">
                <a16:creationId xmlns:a16="http://schemas.microsoft.com/office/drawing/2014/main" id="{BA820E2A-8EEC-4C9C-5550-E96EB27FB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77333"/>
            <a:ext cx="3463788" cy="55033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ISTOIRE DE FRANCE - Album alb4819063">
            <a:extLst>
              <a:ext uri="{FF2B5EF4-FFF2-40B4-BE49-F238E27FC236}">
                <a16:creationId xmlns:a16="http://schemas.microsoft.com/office/drawing/2014/main" id="{885CE589-E911-5760-3F05-5C8EFB575A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18" t="2814" r="1672" b="7258"/>
          <a:stretch>
            <a:fillRect/>
          </a:stretch>
        </p:blipFill>
        <p:spPr bwMode="auto">
          <a:xfrm>
            <a:off x="4419800" y="470194"/>
            <a:ext cx="7233720" cy="591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24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C27F3-9698-719F-03E1-E24E7D81C1EA}"/>
              </a:ext>
            </a:extLst>
          </p:cNvPr>
          <p:cNvSpPr>
            <a:spLocks noGrp="1"/>
          </p:cNvSpPr>
          <p:nvPr>
            <p:ph type="title"/>
          </p:nvPr>
        </p:nvSpPr>
        <p:spPr/>
        <p:txBody>
          <a:bodyPr/>
          <a:lstStyle/>
          <a:p>
            <a:r>
              <a:rPr lang="fr-FR" b="1" dirty="0"/>
              <a:t>Le roman national </a:t>
            </a:r>
          </a:p>
        </p:txBody>
      </p:sp>
      <p:sp>
        <p:nvSpPr>
          <p:cNvPr id="3" name="Espace réservé du contenu 2">
            <a:extLst>
              <a:ext uri="{FF2B5EF4-FFF2-40B4-BE49-F238E27FC236}">
                <a16:creationId xmlns:a16="http://schemas.microsoft.com/office/drawing/2014/main" id="{37FC3BB0-8A67-A762-8ED9-EE4A938559D6}"/>
              </a:ext>
            </a:extLst>
          </p:cNvPr>
          <p:cNvSpPr>
            <a:spLocks noGrp="1"/>
          </p:cNvSpPr>
          <p:nvPr>
            <p:ph idx="1"/>
          </p:nvPr>
        </p:nvSpPr>
        <p:spPr/>
        <p:txBody>
          <a:bodyPr>
            <a:normAutofit fontScale="92500" lnSpcReduction="20000"/>
          </a:bodyPr>
          <a:lstStyle/>
          <a:p>
            <a:pPr marL="0" indent="0">
              <a:buNone/>
            </a:pPr>
            <a:r>
              <a:rPr lang="fr-FR" dirty="0"/>
              <a:t>Ernest Lavisse : « si l’écolier n’emporte pas avec lui le vivant souvenir de nos gloires nationales (…) s’il ne devient pas un citoyen pénétré de ses devoirs et un soldat qui aime son drapeau, l’instituteur aura perdu son temps » (1887/1911</a:t>
            </a:r>
          </a:p>
          <a:p>
            <a:pPr marL="0" indent="0">
              <a:buNone/>
            </a:pPr>
            <a:endParaRPr lang="fr-FR" i="1" dirty="0"/>
          </a:p>
          <a:p>
            <a:pPr marL="0" indent="0">
              <a:buNone/>
            </a:pPr>
            <a:r>
              <a:rPr lang="fr-FR" i="1" dirty="0"/>
              <a:t>4 caractéristiques </a:t>
            </a:r>
          </a:p>
          <a:p>
            <a:pPr marL="0" indent="0">
              <a:buNone/>
            </a:pPr>
            <a:endParaRPr lang="fr-FR" i="1" dirty="0"/>
          </a:p>
          <a:p>
            <a:pPr marL="514350" indent="-514350">
              <a:buAutoNum type="alphaLcParenR"/>
            </a:pPr>
            <a:r>
              <a:rPr lang="fr-FR" i="1" dirty="0"/>
              <a:t>Une lecture équilibrée de l’Ancien Régime</a:t>
            </a:r>
            <a:endParaRPr lang="fr-FR" dirty="0"/>
          </a:p>
          <a:p>
            <a:pPr marL="514350" indent="-514350">
              <a:buAutoNum type="alphaLcParenR"/>
            </a:pPr>
            <a:r>
              <a:rPr lang="fr-FR" i="1" dirty="0"/>
              <a:t>Une justification concrète de la Révolution</a:t>
            </a:r>
          </a:p>
          <a:p>
            <a:pPr marL="514350" indent="-514350">
              <a:buAutoNum type="alphaLcParenR"/>
            </a:pPr>
            <a:r>
              <a:rPr lang="fr-FR" i="1" dirty="0"/>
              <a:t>L’exception française</a:t>
            </a:r>
          </a:p>
          <a:p>
            <a:pPr marL="0" indent="0">
              <a:buNone/>
            </a:pPr>
            <a:r>
              <a:rPr lang="fr-FR" i="1" dirty="0"/>
              <a:t>d)   Des figures de continuité nationale</a:t>
            </a:r>
          </a:p>
          <a:p>
            <a:pPr marL="0" indent="0">
              <a:buNone/>
            </a:pPr>
            <a:endParaRPr lang="fr-FR" dirty="0"/>
          </a:p>
        </p:txBody>
      </p:sp>
    </p:spTree>
    <p:extLst>
      <p:ext uri="{BB962C8B-B14F-4D97-AF65-F5344CB8AC3E}">
        <p14:creationId xmlns:p14="http://schemas.microsoft.com/office/powerpoint/2010/main" val="31850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668CF1-B742-0BD3-1635-FE36329B213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F44E32E-86F4-1793-BE4B-D6E62A741334}"/>
              </a:ext>
            </a:extLst>
          </p:cNvPr>
          <p:cNvSpPr>
            <a:spLocks noGrp="1"/>
          </p:cNvSpPr>
          <p:nvPr>
            <p:ph idx="1"/>
          </p:nvPr>
        </p:nvSpPr>
        <p:spPr/>
        <p:txBody>
          <a:bodyPr>
            <a:normAutofit lnSpcReduction="10000"/>
          </a:bodyPr>
          <a:lstStyle/>
          <a:p>
            <a:r>
              <a:rPr lang="fr-FR" dirty="0"/>
              <a:t>Histoire de France </a:t>
            </a:r>
          </a:p>
          <a:p>
            <a:r>
              <a:rPr lang="fr-FR" dirty="0"/>
              <a:t>1) idée principale + structure du texte </a:t>
            </a:r>
          </a:p>
          <a:p>
            <a:pPr marL="0" indent="0">
              <a:buNone/>
            </a:pPr>
            <a:r>
              <a:rPr lang="fr-FR" dirty="0"/>
              <a:t>2) Vision de l’histoire selon Michelet ? </a:t>
            </a:r>
          </a:p>
          <a:p>
            <a:pPr marL="0" indent="0">
              <a:buNone/>
            </a:pPr>
            <a:r>
              <a:rPr lang="fr-FR" dirty="0"/>
              <a:t>3) Objectif en tant qu’historien </a:t>
            </a:r>
          </a:p>
          <a:p>
            <a:pPr marL="0" indent="0">
              <a:buNone/>
            </a:pPr>
            <a:endParaRPr lang="fr-FR" dirty="0"/>
          </a:p>
          <a:p>
            <a:pPr marL="0" indent="0">
              <a:buNone/>
            </a:pPr>
            <a:r>
              <a:rPr lang="fr-FR" dirty="0"/>
              <a:t>Histoire de la Rév française </a:t>
            </a:r>
          </a:p>
          <a:p>
            <a:pPr marL="514350" indent="-514350">
              <a:buAutoNum type="arabicParenR"/>
            </a:pPr>
            <a:r>
              <a:rPr lang="fr-FR" dirty="0"/>
              <a:t>Texte romantique? </a:t>
            </a:r>
          </a:p>
          <a:p>
            <a:pPr marL="514350" indent="-514350">
              <a:buAutoNum type="arabicParenR"/>
            </a:pPr>
            <a:r>
              <a:rPr lang="fr-FR" dirty="0"/>
              <a:t>Décrivez le style de Michelet? </a:t>
            </a:r>
          </a:p>
          <a:p>
            <a:pPr marL="514350" indent="-514350">
              <a:buAutoNum type="arabicParenR"/>
            </a:pPr>
            <a:r>
              <a:rPr lang="fr-FR" dirty="0"/>
              <a:t>Qui sont les acteurs de l’histoire de Michelet? </a:t>
            </a:r>
          </a:p>
        </p:txBody>
      </p:sp>
    </p:spTree>
    <p:extLst>
      <p:ext uri="{BB962C8B-B14F-4D97-AF65-F5344CB8AC3E}">
        <p14:creationId xmlns:p14="http://schemas.microsoft.com/office/powerpoint/2010/main" val="36202131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669</TotalTime>
  <Words>289</Words>
  <Application>Microsoft Office PowerPoint</Application>
  <PresentationFormat>Grand écran</PresentationFormat>
  <Paragraphs>44</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Aptos</vt:lpstr>
      <vt:lpstr>Aptos Display</vt:lpstr>
      <vt:lpstr>Arial</vt:lpstr>
      <vt:lpstr>Open Sans</vt:lpstr>
      <vt:lpstr>Times New Roman</vt:lpstr>
      <vt:lpstr>Thème Office</vt:lpstr>
      <vt:lpstr>Séance 3 – Michelet et la question du récit </vt:lpstr>
      <vt:lpstr>Le romantisme et les historiens du XIXème </vt:lpstr>
      <vt:lpstr>Jules Michelet (1798- 1874)</vt:lpstr>
      <vt:lpstr>Présentation PowerPoint</vt:lpstr>
      <vt:lpstr>Faire revivre la France passée par le récit historique </vt:lpstr>
      <vt:lpstr>Ernest Lavisse (1842 -1922)</vt:lpstr>
      <vt:lpstr>Présentation PowerPoint</vt:lpstr>
      <vt:lpstr>Le roman national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Gendre</dc:creator>
  <cp:lastModifiedBy>Emma Gendre</cp:lastModifiedBy>
  <cp:revision>18</cp:revision>
  <dcterms:created xsi:type="dcterms:W3CDTF">2026-01-15T17:27:50Z</dcterms:created>
  <dcterms:modified xsi:type="dcterms:W3CDTF">2026-02-13T14:57:57Z</dcterms:modified>
</cp:coreProperties>
</file>