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4A6E6-2252-4DB1-96B4-7EF352E2AAF0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6C8C2-32E5-46BE-BB2B-805E8665EC9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5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6C8C2-32E5-46BE-BB2B-805E8665EC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11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6B874-2EC4-B8ED-4EA1-E012C4D50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16D1C2-C91A-23FF-DC1E-9F9FE11E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27711-913A-E545-95EF-E0A2EF9C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422E8E-2544-8838-D17E-9BC9DC28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508F9-D291-8E75-FF13-A97C3C8D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8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7EAA1-3543-D30E-0B0B-2A2E857D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8F1234-9B71-DBD7-BDEC-E4DEAF89C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4C434-894B-3A4D-33C9-C8ABF767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E32DD-BF64-302E-864C-F76F3745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4CBDC-C50F-4B22-88D8-6958B4C0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6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1F1FAB-24F1-E92D-1349-913954F82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A53B61-A2C3-4FCC-CB61-8322FB136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041787-7BBD-F8E7-E899-8508C8DD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BA036-8683-364D-2F0E-28D4C185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CC535-6482-EBEF-34A5-F51ECBCF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5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6FACE-E1AE-34A2-6F06-7A76A60E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4C1FE-69A9-4C09-AF01-E53321D1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0C943-974F-E882-E743-18BB2134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9C2D94-0F69-81C5-25B1-0099846C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B72F4-6F4E-4EF9-F0AD-B5BF4993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7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0C457-A368-69EE-DFE0-526CE000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CE12E6-C846-598A-3B6D-B149EC57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870AE8-DA0A-A1E5-3FF5-CC1C5613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50A99-72C6-CE45-E410-E1F2AC5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51380-9633-ED28-3082-68F1766C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73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16750-CCEF-C156-B3D0-C6D3012E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B8CEE-ABA0-6898-EC2E-E6C476F56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EBDC6A-A89C-B9C3-1B67-110243A2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0440CB-088F-F36C-C006-8439FF55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0DBDED-A06D-2FAA-A43A-DB357D6F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C2C4D0-4633-6483-1C35-92E0B72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05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95D5B-4849-93FB-FE8D-C79A37F0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59662A-F55D-005E-6D64-F5626F61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BB31EC-3747-9A47-A5AC-F22F02A8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89F2D2-319C-3274-7A27-22A9E8CE6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F3B6F9-973A-AFE9-3338-2EBC7243A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C90DCB-8740-9899-58C1-4256BFDE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C049D6-E7F1-74BF-22B6-375BBAE6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4AB6D5-C95C-27AF-07B4-A1A6F204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5CD21-64DE-A3D3-1775-0EF163B5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B3884F-7A7B-6046-457C-15DD1A76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F252BC-ED77-8D51-E004-4FEE0151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DCA249-573A-030D-824E-A71C7E42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25593C-2C86-0C57-07AD-746B594D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B47C7-769E-76B4-34BE-0146F2A6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993B46-4589-72A5-2B5D-35BA8D98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54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2EE18-E5D9-F8A4-4BD8-03FF324A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92314-412D-D0C3-40FA-2E286D61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7FA0F5-A42E-274A-38B1-8FF974936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3A1694-AAFE-F2D4-292C-7AFA2FD5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AB319C-7214-403C-C481-B3BED12F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4E5D6C-C209-F5B5-176D-444CE293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9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3722-DB3E-F047-6A1C-AD301DF3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1E95A6-B965-5405-7F73-81F49DD7A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0D082D-8C35-82C4-A252-67C77FE1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1DF1B-5DF2-7CC7-6DCF-658C642C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2C6A46-DCF8-37E5-8094-B504EC2E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2822FF-5A91-3A6C-3A72-33539FA2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4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D7120D-A899-B7D7-7D3B-05D43C83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43FC5-17D8-AAB4-1E8F-0E11E387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A77E5-E3CC-4B24-D403-8E6EBFFC4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6A4F-4C35-4AE5-910A-DBF2BF25BF8A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CD1483-99BC-C716-AE40-3582A3146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B65766-863E-35CE-A3E4-275E2AE8F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9577-2D17-44B7-AA35-B965ECF032F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30 janvier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B08E8E3-2F22-A697-9F3C-063FBD27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625"/>
            <a:ext cx="12191999" cy="69056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3207E66-EE3A-61EB-20C9-B682C6A01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111" y="715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« Nous avons gagné la guerre, mais maintenant il va falloir gagner la paix.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20B6AC-8738-B3DB-8AD6-4964A91AF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Georges Clemenceau, 11 novembre 1918</a:t>
            </a:r>
          </a:p>
        </p:txBody>
      </p:sp>
    </p:spTree>
    <p:extLst>
      <p:ext uri="{BB962C8B-B14F-4D97-AF65-F5344CB8AC3E}">
        <p14:creationId xmlns:p14="http://schemas.microsoft.com/office/powerpoint/2010/main" val="255478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4D0491F-A85D-6BE8-A6F9-5885A8F5E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2BC4DF-273F-EF23-EAF7-7490BC19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10" y="0"/>
            <a:ext cx="4583289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1D66BB-6959-9CCF-3394-5B2C77C4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3289" cy="7326489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167078A-61B7-230A-5120-E23FFA719BE5}"/>
              </a:ext>
            </a:extLst>
          </p:cNvPr>
          <p:cNvSpPr/>
          <p:nvPr/>
        </p:nvSpPr>
        <p:spPr>
          <a:xfrm>
            <a:off x="4622800" y="1010399"/>
            <a:ext cx="2968977" cy="44911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59CBBB-EF0E-9D42-5A9D-C33919032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0" y="1122362"/>
            <a:ext cx="3138310" cy="3178705"/>
          </a:xfrm>
        </p:spPr>
        <p:txBody>
          <a:bodyPr>
            <a:normAutofit/>
          </a:bodyPr>
          <a:lstStyle/>
          <a:p>
            <a:r>
              <a:rPr lang="fr-FR" sz="138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319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675BA8A-59C8-F959-D1A3-E9B1A54A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3378" cy="68432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FE7210-671D-598C-1C89-E5FC855C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78" y="14734"/>
            <a:ext cx="5768622" cy="68759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FCC06-0ACF-A42D-7756-8B90C47A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noProof="0" dirty="0"/>
              <a:t>	 Traité de Versailles, 28/06/1919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73B72-C19E-0457-FBC1-A99C69CA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noProof="0" dirty="0"/>
              <a:t>Paix des vainqueurs, paix manquée?</a:t>
            </a:r>
          </a:p>
          <a:p>
            <a:r>
              <a:rPr lang="fr-FR" noProof="0" dirty="0"/>
              <a:t>Différentes chronologies </a:t>
            </a:r>
          </a:p>
          <a:p>
            <a:r>
              <a:rPr lang="fr-FR" noProof="0" dirty="0"/>
              <a:t>Saint-Germain-en-Laye 10/09/1919</a:t>
            </a:r>
          </a:p>
          <a:p>
            <a:r>
              <a:rPr lang="fr-FR" noProof="0" dirty="0"/>
              <a:t>Neuilly 27/11/1919</a:t>
            </a:r>
          </a:p>
          <a:p>
            <a:r>
              <a:rPr lang="fr-FR" noProof="0" dirty="0"/>
              <a:t>Trianon 4/06/1920</a:t>
            </a:r>
          </a:p>
          <a:p>
            <a:r>
              <a:rPr lang="fr-FR" noProof="0" dirty="0"/>
              <a:t>Sèvres 10/08/1920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9135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CA8FCA-C3D5-2625-0CCC-FEF9913A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46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69B826-2A30-F9D8-DD99-6353A74A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/>
              <a:t>Sortir de la guerre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C7598-63BA-8ADD-D22D-58E5C4225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Concept de «Sortie de guerre», régime d’historicité du temps long</a:t>
            </a:r>
          </a:p>
          <a:p>
            <a:r>
              <a:rPr lang="fr-FR" b="1" noProof="0" dirty="0"/>
              <a:t>Brutalisation (Mosse)</a:t>
            </a:r>
          </a:p>
          <a:p>
            <a:r>
              <a:rPr lang="fr-FR" b="1" noProof="0" dirty="0"/>
              <a:t>Esprit de 1919 </a:t>
            </a:r>
          </a:p>
          <a:p>
            <a:r>
              <a:rPr lang="fr-FR" b="1" noProof="0" dirty="0"/>
              <a:t>L’international s’invite dans la politique française 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047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F6494753-7B77-F73F-84F4-76E8EFCA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517BAB6-8023-5157-1AD0-4E1F1A12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E15C37-EE2C-11BB-F7F9-009305C9C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2711" cy="7467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1CAD11-1AE1-B972-B0F8-0DEFBB8D1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0"/>
            <a:ext cx="4343401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59B361-BDAC-AB89-FB24-762267C38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12" y="0"/>
            <a:ext cx="379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43A2FA7-7A09-EBEC-4DED-B11D9CB0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44" y="-2"/>
            <a:ext cx="4649306" cy="29671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724171-5EC2-5792-3E9C-D4B55D7E04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967101"/>
            <a:ext cx="7105650" cy="38908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6A185C-5ACC-E4B9-E413-C2BCE92BC3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0"/>
            <a:ext cx="447675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90FF17-6E64-FF72-6E46-EA41BD45F1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47675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F49902-1A5F-70D3-C6AE-560ADC57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République qui sort de la guerre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16A1F-51A5-CD4A-E62C-0DECEE45F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noProof="0" dirty="0"/>
          </a:p>
          <a:p>
            <a:r>
              <a:rPr lang="fr-FR" b="1" noProof="0" dirty="0"/>
              <a:t>Première et seule crise majeure qui n’entraine pas, en France, un changement brutal de régime (Bock)</a:t>
            </a:r>
          </a:p>
          <a:p>
            <a:r>
              <a:rPr lang="fr-FR" b="1" noProof="0" dirty="0"/>
              <a:t>Corps social traumatisé en profondeur</a:t>
            </a:r>
          </a:p>
          <a:p>
            <a:r>
              <a:rPr lang="fr-FR" b="1" noProof="0" dirty="0"/>
              <a:t>Démobilisation à toute échelles: des anciens combattants; de l’économie; des femmes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29478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AB9247-F52D-CED5-2EF9-5957B6B64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5533" cy="6858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EA7553-2A84-4A95-E545-7B654940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33" y="0"/>
            <a:ext cx="5596468" cy="69149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4B7050-6E81-B7C2-78F6-BCC240F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0858500" cy="6103408"/>
          </a:xfrm>
        </p:spPr>
        <p:txBody>
          <a:bodyPr>
            <a:normAutofit/>
          </a:bodyPr>
          <a:lstStyle/>
          <a:p>
            <a:r>
              <a:rPr lang="fr-FR" b="1" noProof="0" dirty="0"/>
              <a:t>Bloc National</a:t>
            </a:r>
            <a:br>
              <a:rPr lang="fr-FR" b="1" noProof="0" dirty="0"/>
            </a:br>
            <a:r>
              <a:rPr lang="fr-FR" b="1" noProof="0" dirty="0"/>
              <a:t>Chambre «bleu horizon»</a:t>
            </a:r>
            <a:br>
              <a:rPr lang="fr-FR" b="1" noProof="0" dirty="0"/>
            </a:br>
            <a:br>
              <a:rPr lang="fr-FR" b="1" noProof="0" dirty="0"/>
            </a:br>
            <a:r>
              <a:rPr lang="fr-FR" b="1" noProof="0" dirty="0"/>
              <a:t>Clemenceau se retire</a:t>
            </a:r>
            <a:br>
              <a:rPr lang="fr-FR" b="1" noProof="0" dirty="0"/>
            </a:br>
            <a:br>
              <a:rPr lang="fr-FR" b="1" noProof="0" dirty="0"/>
            </a:br>
            <a:r>
              <a:rPr lang="fr-FR" b="1" noProof="0" dirty="0"/>
              <a:t>Congrès de Tours 12/1920</a:t>
            </a:r>
            <a:br>
              <a:rPr lang="fr-FR" b="1" noProof="0" dirty="0"/>
            </a:br>
            <a:br>
              <a:rPr lang="fr-FR" b="1" noProof="0" dirty="0"/>
            </a:br>
            <a:br>
              <a:rPr lang="fr-FR" b="1" noProof="0" dirty="0"/>
            </a:b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0569487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161</Words>
  <Application>Microsoft Office PowerPoint</Application>
  <PresentationFormat>Grand écran</PresentationFormat>
  <Paragraphs>24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« Nous avons gagné la guerre, mais maintenant il va falloir gagner la paix. »</vt:lpstr>
      <vt:lpstr>?</vt:lpstr>
      <vt:lpstr>  Traité de Versailles, 28/06/1919</vt:lpstr>
      <vt:lpstr>Sortir de la guerre</vt:lpstr>
      <vt:lpstr>Présentation PowerPoint</vt:lpstr>
      <vt:lpstr>La République qui sort de la guerre</vt:lpstr>
      <vt:lpstr>Bloc National Chambre «bleu horizon»  Clemenceau se retire  Congrès de Tours 12/1920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6</cp:revision>
  <dcterms:created xsi:type="dcterms:W3CDTF">2026-01-29T15:38:03Z</dcterms:created>
  <dcterms:modified xsi:type="dcterms:W3CDTF">2026-03-03T07:39:32Z</dcterms:modified>
</cp:coreProperties>
</file>