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62" r:id="rId3"/>
    <p:sldId id="261" r:id="rId4"/>
    <p:sldId id="265" r:id="rId5"/>
    <p:sldId id="263" r:id="rId6"/>
    <p:sldId id="266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D128A-BDAA-438A-B2D4-D0E259A35CAC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61D56-BA6B-44CC-8A8F-7AA972E9098F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1171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6C8C2-32E5-46BE-BB2B-805E8665EC9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73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912B61-5C90-884E-61F8-E5C3E8ACF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88A03AD-5E3A-568B-7B91-329E6E9052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786B91-A7FB-DC62-2211-6D431233F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609-CD46-4AF2-808F-1D75C8F59EC4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8946C3-5F8D-9DBC-3ACC-BD34984F7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4A0D31-BD37-F27F-DD60-2F231C131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8F48-2D43-45D8-BECE-D858C6BA9DF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434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11D4D2-84D8-D31C-5D0B-D6EC56B5D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22DDD18-BB2F-501C-0013-07EB41D10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CCD6D7-B50A-9D30-2E3E-7726D8DAD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609-CD46-4AF2-808F-1D75C8F59EC4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B3FBF4-3E22-5CBF-8D15-8255AAD99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843957-B815-2BB2-613A-0CF4D459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8F48-2D43-45D8-BECE-D858C6BA9DF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14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7F302B5-86F6-C010-FD7D-9F494F0616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9820FC7-4FC7-1F6E-47FF-02567E066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EC81E1-9FE6-2AFE-A33F-66A48632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609-CD46-4AF2-808F-1D75C8F59EC4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A44C9E-B305-A9BD-E30E-58DE0C690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756A9F-C853-0246-F3D4-CDB5FA5F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8F48-2D43-45D8-BECE-D858C6BA9DF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77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8AE7B5-2909-B404-7E06-D56BF96E8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965292-BC34-2A6A-1989-930F132EB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EB01B2-F76B-B3D7-7286-CF358FBBF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609-CD46-4AF2-808F-1D75C8F59EC4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2E69BC-D93E-A364-0DDA-5EBBEB66F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C0E96E-427F-F08A-9CC6-D0A62ED7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8F48-2D43-45D8-BECE-D858C6BA9DF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88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7F28E1-80A8-31B5-F70C-8C36DE0F9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37E002-6A20-6CFE-C4B9-98E4B66A6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2B7D10-EB05-BFB0-9935-38915C6E1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609-CD46-4AF2-808F-1D75C8F59EC4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4EB36E-8E6C-A104-3C91-3EBE01FF9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CBC48A-73AD-02CE-7F9A-7B4025E3D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8F48-2D43-45D8-BECE-D858C6BA9DF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614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859A2B-3DF4-C4B3-DC73-E90E0532D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31D0CA-31ED-4BFD-F5B2-FF5FA27E5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80F55FC-E1AA-F8F0-ABD1-42172230B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A5DCA4-1257-9AC9-5A3F-58AE22068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609-CD46-4AF2-808F-1D75C8F59EC4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9192C0-D093-1037-1965-606AC9A5F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33737F-B846-CE47-8A8C-11E723F1A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8F48-2D43-45D8-BECE-D858C6BA9DF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636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45C0E8-7D12-B2B1-8486-A03C13214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2AFA3A-23B1-FE25-A310-591E6DF04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AC77E36-27A0-C53C-0348-36B4E8BF2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D5B0A94-0AEB-4162-1873-65FEEC6B7C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F496B0E-F5C9-7CA5-6A4E-A0D26A0A1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009C957-0F74-57AF-77B5-C7298E1B9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609-CD46-4AF2-808F-1D75C8F59EC4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718B9AE-CBA6-076A-AC45-866FD9DFF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958510E-C638-62C0-28BF-25F080065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8F48-2D43-45D8-BECE-D858C6BA9DF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978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E83EAD-A663-DE2B-282F-456B29D38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72C554-CB80-19C5-641B-424753A24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609-CD46-4AF2-808F-1D75C8F59EC4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B33BBC-911F-1F99-68EE-B3411D0F1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11DD74-EDEB-D67D-F390-F1C55DDD9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8F48-2D43-45D8-BECE-D858C6BA9DF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91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12BCFED-18F3-B7E8-63A9-D717DF951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609-CD46-4AF2-808F-1D75C8F59EC4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CC1B8FF-9178-285E-2BA1-3E27759D6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BF97B6-9E29-9AE9-A5D2-1878A81EB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8F48-2D43-45D8-BECE-D858C6BA9DF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09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B768AD-E8C8-66F1-17C0-C42D7CE86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2B2851-AFBE-47AE-FA7D-0FA4557F0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AA4CE6D-C6DE-CCAC-BAC2-136A7E835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FFC9AA-E4F9-389C-E4C1-8E20B1824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609-CD46-4AF2-808F-1D75C8F59EC4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DF1146-20EA-1B70-B299-9749EB750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C635D7-74E9-8238-6858-FB6FE2069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8F48-2D43-45D8-BECE-D858C6BA9DF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673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38F213-9B45-4244-27E8-EF250DF41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3F24895-6C99-06E3-F17D-4AA50A69FF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C8D5572-B922-12DD-AB88-F9D4189FA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648CB8-DF99-F7E1-577E-E8D85D5F1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609-CD46-4AF2-808F-1D75C8F59EC4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38B889-FFF0-1766-13C2-C24E93F87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8AEF62-1D81-6B13-015D-B35284AD9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8F48-2D43-45D8-BECE-D858C6BA9DF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30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86DFEEF-565D-7BDD-F72E-4CA9420F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B40D52-1BEF-8EE6-8BEA-2B56D9752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EB408C-071D-4ECC-0B25-1077F28106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8F609-CD46-4AF2-808F-1D75C8F59EC4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2F8834-2D58-CD68-980F-A084E39D2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37537C-C92C-0886-628A-079162005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8F48-2D43-45D8-BECE-D858C6BA9DF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961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03D4FA-2FDB-76EE-81B4-94B7BD2F6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noProof="0" dirty="0"/>
              <a:t>Histoire des cultures politiques et économiques en France à l’époque contemporaine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22C2FA-5A2C-15FE-E44E-D6FA0CFD7D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noProof="0" dirty="0"/>
              <a:t>TD 6 février 2026</a:t>
            </a:r>
          </a:p>
        </p:txBody>
      </p:sp>
    </p:spTree>
    <p:extLst>
      <p:ext uri="{BB962C8B-B14F-4D97-AF65-F5344CB8AC3E}">
        <p14:creationId xmlns:p14="http://schemas.microsoft.com/office/powerpoint/2010/main" val="288676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AB70122-20C6-D25B-9704-F8662797A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295"/>
            <a:ext cx="12192000" cy="728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00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CBCEEF8E-8B7A-2FC5-AF14-5BE34856497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8397" y="0"/>
            <a:ext cx="9095954" cy="685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5875E47-057E-8B10-67CA-F9A8025EBAB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442" y="3216607"/>
            <a:ext cx="6724632" cy="411864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A8C9362-3DF5-A297-F8F6-D0A7551219C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557" y="0"/>
            <a:ext cx="5064443" cy="321660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2AD2447-B8B5-376A-548B-7BBE98D28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noProof="0" dirty="0"/>
              <a:t>Que faire avec l’Allemagne?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7B0D27-F10F-F371-550C-BF8405FA7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39063" cy="4351338"/>
          </a:xfrm>
        </p:spPr>
        <p:txBody>
          <a:bodyPr/>
          <a:lstStyle/>
          <a:p>
            <a:r>
              <a:rPr lang="fr-FR" b="1" noProof="0" dirty="0"/>
              <a:t>Démantèlement (Action française); Rhénanie comme état tampon; paix wilsonienne sans annexions (SFIO).</a:t>
            </a:r>
          </a:p>
          <a:p>
            <a:r>
              <a:rPr lang="fr-FR" b="1" noProof="0" dirty="0"/>
              <a:t>«Sacrifice économique» inconcevable – sévérité envers l’Allemagne</a:t>
            </a:r>
          </a:p>
          <a:p>
            <a:r>
              <a:rPr lang="fr-FR" b="1" noProof="0" dirty="0"/>
              <a:t>« Paix trop douce pour ce qu’elle a de dur ;  trop dure pour ce qu’elle a de doux  » (Bainville)</a:t>
            </a:r>
          </a:p>
          <a:p>
            <a:endParaRPr lang="fr-FR" b="1" noProof="0" dirty="0"/>
          </a:p>
          <a:p>
            <a:endParaRPr lang="fr-FR" b="1" noProof="0" dirty="0"/>
          </a:p>
          <a:p>
            <a:endParaRPr lang="fr-FR" b="1" noProof="0" dirty="0"/>
          </a:p>
          <a:p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2690702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CCB84661-AB66-500C-18CE-2741C560E7A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75" y="-15049"/>
            <a:ext cx="6194425" cy="726251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FDD325D-FF6F-D30D-7644-348966C9E7C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75" y="-1"/>
            <a:ext cx="6011050" cy="684295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11126C-9020-C6A8-45A3-3C0720ABF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noProof="0" dirty="0"/>
              <a:t>Briand et Poincaré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02ABF9-A1F0-BB6E-E4BF-CE679883F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21770"/>
          </a:xfrm>
        </p:spPr>
        <p:txBody>
          <a:bodyPr>
            <a:normAutofit lnSpcReduction="10000"/>
          </a:bodyPr>
          <a:lstStyle/>
          <a:p>
            <a:r>
              <a:rPr lang="fr-FR" sz="2800" noProof="0" dirty="0"/>
              <a:t>L’internationalisme de Briand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696A85-CD77-D324-6968-C4F58AC82D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b="1" noProof="0" dirty="0"/>
              <a:t>Prolifération de conférences dans l’après-guerre</a:t>
            </a:r>
          </a:p>
          <a:p>
            <a:r>
              <a:rPr lang="fr-FR" b="1" noProof="0" dirty="0"/>
              <a:t>Sentiment pacifiste porté par les horreurs de la guerre</a:t>
            </a:r>
          </a:p>
          <a:p>
            <a:r>
              <a:rPr lang="fr-FR" b="1" noProof="0" dirty="0"/>
              <a:t>Volonté de mettre un point au temps de la guerre</a:t>
            </a:r>
          </a:p>
          <a:p>
            <a:r>
              <a:rPr lang="fr-FR" b="1" noProof="0" dirty="0"/>
              <a:t>Esprit de Genève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D3CFFFD-E7E9-E581-4144-64D78D995F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fr-FR" sz="2800" noProof="0" dirty="0"/>
              <a:t>Poincaré et une rhétorique de guerre en temps de paix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5A1AD4F-6EDE-6D2D-C4A2-E8B111D7CD9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b="1" noProof="0" dirty="0"/>
              <a:t>Union sacrée comme formule politique</a:t>
            </a:r>
          </a:p>
          <a:p>
            <a:r>
              <a:rPr lang="fr-FR" b="1" noProof="0" dirty="0"/>
              <a:t>Rôle des anciens combattants</a:t>
            </a:r>
          </a:p>
          <a:p>
            <a:r>
              <a:rPr lang="fr-FR" b="1" noProof="0" dirty="0"/>
              <a:t>«Mésentente cordiale»</a:t>
            </a:r>
          </a:p>
        </p:txBody>
      </p:sp>
    </p:spTree>
    <p:extLst>
      <p:ext uri="{BB962C8B-B14F-4D97-AF65-F5344CB8AC3E}">
        <p14:creationId xmlns:p14="http://schemas.microsoft.com/office/powerpoint/2010/main" val="4052590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C294F02-C0FF-934B-60E6-AE819E7853A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1255"/>
            <a:ext cx="6081308" cy="81894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03683FC-9AD1-E2CB-769C-AB484386ADC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384" y="0"/>
            <a:ext cx="6883616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3394A30-CAEA-7066-59E5-6FC26D0BB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64705" cy="1325563"/>
          </a:xfrm>
        </p:spPr>
        <p:txBody>
          <a:bodyPr/>
          <a:lstStyle/>
          <a:p>
            <a:r>
              <a:rPr lang="fr-FR" b="1" noProof="0" dirty="0"/>
              <a:t>Une décennie qui s’annonce agitée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40BC0D-4E1F-F2F7-4CC3-78D80AFA2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46558" cy="4351338"/>
          </a:xfrm>
        </p:spPr>
        <p:txBody>
          <a:bodyPr/>
          <a:lstStyle/>
          <a:p>
            <a:r>
              <a:rPr lang="fr-FR" b="1" noProof="0" dirty="0"/>
              <a:t>Agitations ouvrières intenses mais de courte durée (1919-1920)</a:t>
            </a:r>
          </a:p>
          <a:p>
            <a:r>
              <a:rPr lang="fr-FR" b="1" noProof="0" dirty="0"/>
              <a:t>Loi sur les 8 heures. </a:t>
            </a:r>
          </a:p>
          <a:p>
            <a:r>
              <a:rPr lang="fr-FR" b="1" noProof="0" dirty="0"/>
              <a:t>Albert Thomas OIT.</a:t>
            </a:r>
          </a:p>
          <a:p>
            <a:r>
              <a:rPr lang="fr-FR" b="1" noProof="0" dirty="0"/>
              <a:t>Congrès de Tours décembre 1920.</a:t>
            </a:r>
          </a:p>
          <a:p>
            <a:r>
              <a:rPr lang="fr-FR" b="1" noProof="0" dirty="0"/>
              <a:t>Division entre «Révolutionnaires» et «reconstructeurs»</a:t>
            </a:r>
          </a:p>
          <a:p>
            <a:r>
              <a:rPr lang="fr-FR" b="1" noProof="0" dirty="0"/>
              <a:t>SFIC et SFIO</a:t>
            </a:r>
          </a:p>
          <a:p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3397787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2561BA9-FC7C-BEFB-BFA4-11598386F1F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0A78BCC-C601-2C6F-6AA0-47B1A69CC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noProof="0" dirty="0"/>
              <a:t>Les «oubliés de la victoire»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F344B6-7464-5682-E619-44CD0C1A5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noProof="0" dirty="0"/>
              <a:t>Démocratie de la mort dans les espaces publics</a:t>
            </a:r>
          </a:p>
          <a:p>
            <a:r>
              <a:rPr lang="fr-FR" b="1" noProof="0" dirty="0"/>
              <a:t>Liturgie civile du 11/11</a:t>
            </a:r>
          </a:p>
          <a:p>
            <a:r>
              <a:rPr lang="fr-FR" b="1" noProof="0" dirty="0"/>
              <a:t>République soudée par la victoire</a:t>
            </a:r>
          </a:p>
          <a:p>
            <a:r>
              <a:rPr lang="fr-FR" b="1" noProof="0" dirty="0"/>
              <a:t>Difficultés de la démobilisation</a:t>
            </a:r>
          </a:p>
        </p:txBody>
      </p:sp>
    </p:spTree>
    <p:extLst>
      <p:ext uri="{BB962C8B-B14F-4D97-AF65-F5344CB8AC3E}">
        <p14:creationId xmlns:p14="http://schemas.microsoft.com/office/powerpoint/2010/main" val="16156858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2144</TotalTime>
  <Words>197</Words>
  <Application>Microsoft Office PowerPoint</Application>
  <PresentationFormat>Grand écran</PresentationFormat>
  <Paragraphs>31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Histoire des cultures politiques et économiques en France à l’époque contemporaine</vt:lpstr>
      <vt:lpstr>Présentation PowerPoint</vt:lpstr>
      <vt:lpstr>Que faire avec l’Allemagne?</vt:lpstr>
      <vt:lpstr>Briand et Poincaré</vt:lpstr>
      <vt:lpstr>Une décennie qui s’annonce agitée</vt:lpstr>
      <vt:lpstr>Les «oubliés de la victoire»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FRANCESCO STUFFER</dc:creator>
  <cp:lastModifiedBy>Francesco STUFFER</cp:lastModifiedBy>
  <cp:revision>10</cp:revision>
  <dcterms:created xsi:type="dcterms:W3CDTF">2026-02-03T10:59:56Z</dcterms:created>
  <dcterms:modified xsi:type="dcterms:W3CDTF">2026-03-03T07:42:36Z</dcterms:modified>
</cp:coreProperties>
</file>