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70" r:id="rId4"/>
    <p:sldId id="271" r:id="rId5"/>
    <p:sldId id="272" r:id="rId6"/>
    <p:sldId id="262" r:id="rId7"/>
    <p:sldId id="273" r:id="rId8"/>
    <p:sldId id="268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C6B872-FF21-FAE6-32CE-3374B2DAE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2CF288D-AD30-BF76-4EF1-F06BA9127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C141FE-480A-446E-52DA-3F55DC33C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68E37-F516-4411-A777-FABAD8480668}" type="datetimeFigureOut">
              <a:rPr lang="it-IT" smtClean="0"/>
              <a:t>19/02/2026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181C09-513A-BDD5-15CF-3734D191B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3730F5-0C1E-B439-AE71-3BEAB1866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0DBC-F384-48FB-81F5-EBC61EE3A48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0935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092FED-06BF-F67A-061C-6D4AAB00E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9683B19-3193-64F3-341D-0A3271AA6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54D779-3ECE-B17D-635A-AF6BFE38D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68E37-F516-4411-A777-FABAD8480668}" type="datetimeFigureOut">
              <a:rPr lang="it-IT" smtClean="0"/>
              <a:t>19/02/2026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E8BDFD-82C1-F1D1-A77F-808AF370C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93716D-7FBB-0FA4-8529-2B39AF55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0DBC-F384-48FB-81F5-EBC61EE3A48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945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D859BCF-EC2D-9983-CDB1-858890D67E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04ACE58-B871-9593-DAAD-10F2893F2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65D85D-752C-97AA-3B25-77ACC1BCC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68E37-F516-4411-A777-FABAD8480668}" type="datetimeFigureOut">
              <a:rPr lang="it-IT" smtClean="0"/>
              <a:t>19/02/2026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2555DB-367B-D51E-D0CD-DB96854D0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436E3C-7D3D-A59A-6BE4-07F867D70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0DBC-F384-48FB-81F5-EBC61EE3A48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929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F0020E-8933-F5B3-0521-9B49EAC7D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DF9AA1-5688-1426-8FEC-7EA7A3825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408E1E-CEBB-0E8E-65F5-154653636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68E37-F516-4411-A777-FABAD8480668}" type="datetimeFigureOut">
              <a:rPr lang="it-IT" smtClean="0"/>
              <a:t>19/02/2026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CC1F9C-C04B-31F4-5D1B-A244A10EF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63DAAA-27F8-E6B7-177B-D5175B322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0DBC-F384-48FB-81F5-EBC61EE3A48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1595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3F9B77-2663-67C2-57EC-21EAB06C0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2EB9170-5AE6-8EB5-2D65-8BF27E769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5BF4CB-FAE8-9B73-D166-EDA5D694F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68E37-F516-4411-A777-FABAD8480668}" type="datetimeFigureOut">
              <a:rPr lang="it-IT" smtClean="0"/>
              <a:t>19/02/2026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86196C-0F39-AF37-C16E-03FD1E180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256EE3-4C8B-4455-F108-0C8E9D64D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0DBC-F384-48FB-81F5-EBC61EE3A48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4703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866B35-78FD-A2DE-C218-08B168FBA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9021FB-A890-7ECD-4267-269B4BAD79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E1F653-760B-44E1-8F11-1862B1B3E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48E33E-997F-630D-9F7F-F20705C2B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68E37-F516-4411-A777-FABAD8480668}" type="datetimeFigureOut">
              <a:rPr lang="it-IT" smtClean="0"/>
              <a:t>19/02/2026</a:t>
            </a:fld>
            <a:endParaRPr lang="it-IT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D9717F-6873-16C5-9399-EAA1780EA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75B652-71DB-9285-89F0-1ACF14153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0DBC-F384-48FB-81F5-EBC61EE3A48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1450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2859E3-E66B-9419-2EEA-ABA3097E3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BBB427-F839-652B-FC64-410B639B3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BC6E222-EACB-3471-50BF-D6DBE6196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5436A72-19D6-106E-75FA-19B1284470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4802774-69D6-8E55-2BA7-2607DE9A4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8685377-3CB8-75DB-196D-C0CED99D4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68E37-F516-4411-A777-FABAD8480668}" type="datetimeFigureOut">
              <a:rPr lang="it-IT" smtClean="0"/>
              <a:t>19/02/2026</a:t>
            </a:fld>
            <a:endParaRPr lang="it-IT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607956A-A014-A2A5-31A9-900BCF9ED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77AC966-8055-AC73-9A6B-4D5E70751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0DBC-F384-48FB-81F5-EBC61EE3A48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399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F29502-F1EF-3BEC-E47A-215B71DEA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37ED8DE-363A-055B-BD3B-AC0F3029D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68E37-F516-4411-A777-FABAD8480668}" type="datetimeFigureOut">
              <a:rPr lang="it-IT" smtClean="0"/>
              <a:t>19/02/2026</a:t>
            </a:fld>
            <a:endParaRPr lang="it-IT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DFA7610-2689-CBAD-612E-B8117997B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5DEE7B9-39F1-CA3E-B72B-195CAB61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0DBC-F384-48FB-81F5-EBC61EE3A48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820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AA0E78A-8C93-591B-1BBA-150AF7FA5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68E37-F516-4411-A777-FABAD8480668}" type="datetimeFigureOut">
              <a:rPr lang="it-IT" smtClean="0"/>
              <a:t>19/02/2026</a:t>
            </a:fld>
            <a:endParaRPr lang="it-IT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2271DFF-CA2E-6519-DFE9-9DF5422C7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541AA2-5D4E-1A62-08F3-5AB268285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0DBC-F384-48FB-81F5-EBC61EE3A48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4148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6291C4-3089-E4E9-8BC0-55EE473A9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7CA4C2-F24A-F984-73B0-197512C4D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61A863-FBB1-DE60-1EA8-63C2934ED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4DC212-57F2-6E59-B022-C00DC01F0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68E37-F516-4411-A777-FABAD8480668}" type="datetimeFigureOut">
              <a:rPr lang="it-IT" smtClean="0"/>
              <a:t>19/02/2026</a:t>
            </a:fld>
            <a:endParaRPr lang="it-IT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0EE66E5-0B19-E3FC-A2F2-5BA03BCEA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F7422B-33BB-3955-C564-D5E34E2DC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0DBC-F384-48FB-81F5-EBC61EE3A48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6303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7151F4-7E08-33F0-2383-A0587AF76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2E57BB4-3B63-C1C0-CB1B-04790CE25F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6B205A-D7B0-9978-3DC9-2D4A49CD7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5376230-F13F-367E-1AD1-6C678B955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68E37-F516-4411-A777-FABAD8480668}" type="datetimeFigureOut">
              <a:rPr lang="it-IT" smtClean="0"/>
              <a:t>19/02/2026</a:t>
            </a:fld>
            <a:endParaRPr lang="it-IT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A0BDCF-10A1-CA68-BA5C-82DBC3BF1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3BAC047-F9DC-0E7A-2816-89D587C45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0DBC-F384-48FB-81F5-EBC61EE3A48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252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42FBF00-CAA9-34EE-0783-829F1C1AD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2F5704-8543-61E2-A6EB-AF53DB275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1BA75D-B31F-1A15-795C-9DEBC6734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68E37-F516-4411-A777-FABAD8480668}" type="datetimeFigureOut">
              <a:rPr lang="it-IT" smtClean="0"/>
              <a:t>19/02/2026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2D44A0-E70F-364C-8C8A-F7D247A04F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169C17-8148-F4C9-9F9A-FC1570C6C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50DBC-F384-48FB-81F5-EBC61EE3A48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957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eb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03D4FA-2FDB-76EE-81B4-94B7BD2F6B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noProof="0" dirty="0"/>
              <a:t>Histoire des cultures politiques et économiques en France à l’époque contemporaine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22C2FA-5A2C-15FE-E44E-D6FA0CFD7D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noProof="0"/>
              <a:t>TD 13 </a:t>
            </a:r>
            <a:r>
              <a:rPr lang="fr-FR" noProof="0" dirty="0"/>
              <a:t>février 2026</a:t>
            </a:r>
          </a:p>
        </p:txBody>
      </p:sp>
    </p:spTree>
    <p:extLst>
      <p:ext uri="{BB962C8B-B14F-4D97-AF65-F5344CB8AC3E}">
        <p14:creationId xmlns:p14="http://schemas.microsoft.com/office/powerpoint/2010/main" val="2886764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8CFD76-A268-1815-77F8-641173E70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noProof="0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40D1940-EFA5-F0D5-E28C-6FA296168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50463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06F9E7-45DD-2427-4EFE-C4E8E85A2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noProof="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025CD93-6A5A-076E-AAC4-878B4CEF1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55" y="0"/>
            <a:ext cx="12406215" cy="7010400"/>
          </a:xfrm>
          <a:prstGeom prst="rect">
            <a:avLst/>
          </a:prstGeo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7085D97-D2FD-CADA-BC7D-251DDA8B1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244" y="-1"/>
            <a:ext cx="4718756" cy="468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93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F37F0F-4F3B-67A1-6D5F-B822B55B9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noProof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7F4165-53C7-9ACB-3F4D-4F1505CCA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noProof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6074182-EF2A-1C4C-6FB3-D9A3C927C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0"/>
            <a:ext cx="6096000" cy="6858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2B231B4-EE78-1B52-C167-45E8B79861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98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25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4B4A77C-36D5-E8F1-9A01-B21A519BDD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467" y="0"/>
            <a:ext cx="4436533" cy="856226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1F2EB14-7C01-B83A-8CA9-BBEB7F70ABE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66" y="-757445"/>
            <a:ext cx="4199464" cy="761544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873945B-6634-32A0-3F37-1B595271BCB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99" y="0"/>
            <a:ext cx="3691467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E0DB43-5AC7-1832-C638-9506B85D0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noProof="0" dirty="0"/>
              <a:t>Fierté et distance</a:t>
            </a:r>
          </a:p>
          <a:p>
            <a:r>
              <a:rPr lang="fr-FR" b="1" noProof="0" dirty="0"/>
              <a:t>Guerre comme moment de rencontre</a:t>
            </a:r>
          </a:p>
          <a:p>
            <a:r>
              <a:rPr lang="fr-FR" b="1" noProof="0" dirty="0"/>
              <a:t>Des sujets plus que des citoyens</a:t>
            </a:r>
          </a:p>
          <a:p>
            <a:r>
              <a:rPr lang="fr-FR" b="1" noProof="0" dirty="0"/>
              <a:t>Grandes différences entre colonies</a:t>
            </a:r>
          </a:p>
          <a:p>
            <a:r>
              <a:rPr lang="fr-FR" b="1" noProof="0" dirty="0"/>
              <a:t>Intérêt grandit pendant la décennie</a:t>
            </a:r>
          </a:p>
          <a:p>
            <a:r>
              <a:rPr lang="fr-FR" b="1" noProof="0" dirty="0"/>
              <a:t>Dénonciations du colonialisme n’en remettent pas en cause les principes </a:t>
            </a:r>
          </a:p>
          <a:p>
            <a:r>
              <a:rPr lang="fr-FR" b="1" noProof="0" dirty="0"/>
              <a:t>Indigénat et assimilation</a:t>
            </a:r>
          </a:p>
          <a:p>
            <a:endParaRPr lang="fr-FR" b="1" noProof="0" dirty="0"/>
          </a:p>
          <a:p>
            <a:endParaRPr lang="fr-FR" b="1" noProof="0" dirty="0"/>
          </a:p>
          <a:p>
            <a:endParaRPr lang="fr-FR" b="1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AA74D63-8FB9-570C-F1E0-E49C9BD22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noProof="0" dirty="0"/>
              <a:t>La France et son Empire</a:t>
            </a:r>
          </a:p>
        </p:txBody>
      </p:sp>
    </p:spTree>
    <p:extLst>
      <p:ext uri="{BB962C8B-B14F-4D97-AF65-F5344CB8AC3E}">
        <p14:creationId xmlns:p14="http://schemas.microsoft.com/office/powerpoint/2010/main" val="1520848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BCCA8CA8-C35C-ACC8-A112-6099F16778C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46309"/>
            <a:ext cx="4154309" cy="364631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B1022C8-8DD3-8A40-BBD1-8244CE4D8AE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312" y="3646310"/>
            <a:ext cx="8037690" cy="321168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5B43780-4D3B-EB66-23DD-D0A58CB05CE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3646309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EBC4D736-5493-CBDC-DDF4-B71615BFB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noProof="0" dirty="0"/>
              <a:t>Au tournant de la décennie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FCCDCE-ECB6-7DAA-C439-C02D8E345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7467"/>
            <a:ext cx="10515600" cy="4009496"/>
          </a:xfrm>
        </p:spPr>
        <p:txBody>
          <a:bodyPr>
            <a:normAutofit/>
          </a:bodyPr>
          <a:lstStyle/>
          <a:p>
            <a:r>
              <a:rPr lang="fr-FR" b="1" noProof="0" dirty="0"/>
              <a:t>1924, Cartel des gauches. </a:t>
            </a:r>
          </a:p>
          <a:p>
            <a:r>
              <a:rPr lang="fr-FR" b="1" noProof="0" dirty="0"/>
              <a:t>Guerre encore thème de campagne.</a:t>
            </a:r>
          </a:p>
          <a:p>
            <a:endParaRPr lang="fr-FR" b="1" noProof="0" dirty="0"/>
          </a:p>
          <a:p>
            <a:r>
              <a:rPr lang="fr-FR" b="1" noProof="0" dirty="0"/>
              <a:t>Révoltes coloniales : le Cartel, élu sur un programme de paix, se retrouve à faire la guerre.</a:t>
            </a:r>
          </a:p>
          <a:p>
            <a:r>
              <a:rPr lang="fr-FR" b="1" noProof="0" dirty="0"/>
              <a:t>« De Jouvenel au Levant c’est Genève qui débarque en pleine insurrection coloniale ».</a:t>
            </a:r>
          </a:p>
          <a:p>
            <a:endParaRPr lang="fr-FR" b="1" noProof="0" dirty="0"/>
          </a:p>
        </p:txBody>
      </p:sp>
    </p:spTree>
    <p:extLst>
      <p:ext uri="{BB962C8B-B14F-4D97-AF65-F5344CB8AC3E}">
        <p14:creationId xmlns:p14="http://schemas.microsoft.com/office/powerpoint/2010/main" val="1765338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E76A5EB-3550-85B6-D6BA-30171940A59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683" y="0"/>
            <a:ext cx="5410317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11BCE84-50C3-87FA-BFD5-75881F4B6AF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39DA088-5174-2F1D-5C43-3E37E6518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noProof="0" dirty="0"/>
              <a:t>Au tournant de la décennie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AC30C4-B472-24E7-0FA7-316C2E50F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noProof="0" dirty="0"/>
              <a:t>Briand, « pèlerin de la paix », Ministre des affaires étrangères de 1925 à 1932. </a:t>
            </a:r>
          </a:p>
          <a:p>
            <a:r>
              <a:rPr lang="fr-FR" b="1" noProof="0" dirty="0"/>
              <a:t>1925, accords de Locarno.</a:t>
            </a:r>
          </a:p>
          <a:p>
            <a:r>
              <a:rPr lang="fr-FR" b="1" noProof="0" dirty="0"/>
              <a:t>« En face de ces accords, nous ne sommes que des Européens » (Briand) </a:t>
            </a:r>
          </a:p>
          <a:p>
            <a:r>
              <a:rPr lang="fr-FR" b="1" noProof="0" dirty="0"/>
              <a:t>1926 Allemagne rejoint SDN.</a:t>
            </a:r>
          </a:p>
          <a:p>
            <a:r>
              <a:rPr lang="fr-FR" b="1" noProof="0" dirty="0"/>
              <a:t>Continuité dans la politique étrangère, instabilité en interne. </a:t>
            </a:r>
          </a:p>
          <a:p>
            <a:endParaRPr lang="fr-FR" b="1" noProof="0" dirty="0"/>
          </a:p>
        </p:txBody>
      </p:sp>
    </p:spTree>
    <p:extLst>
      <p:ext uri="{BB962C8B-B14F-4D97-AF65-F5344CB8AC3E}">
        <p14:creationId xmlns:p14="http://schemas.microsoft.com/office/powerpoint/2010/main" val="1807164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1F70B20-F56C-ED9A-9719-AA027DA4F8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45" y="3387549"/>
            <a:ext cx="6871854" cy="347045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0EB345F-0C9F-9ADB-2B0E-E951DAA0D0FF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45" y="-20725"/>
            <a:ext cx="6871855" cy="3429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EEF47AA-1173-CAAD-C625-78E9455356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20145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25AD7E-D450-FDE3-C3C8-2DDFEA0D7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noProof="0" dirty="0"/>
              <a:t>Vers 1929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D52584-9774-3D15-6ADA-4C3931DD8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133"/>
            <a:ext cx="4481944" cy="4686830"/>
          </a:xfrm>
        </p:spPr>
        <p:txBody>
          <a:bodyPr>
            <a:normAutofit/>
          </a:bodyPr>
          <a:lstStyle/>
          <a:p>
            <a:r>
              <a:rPr lang="fr-FR" sz="2000" b="1" noProof="0" dirty="0"/>
              <a:t>Le monde, l’Europe et la France semblent sur le point d’une paix durable. </a:t>
            </a:r>
          </a:p>
          <a:p>
            <a:r>
              <a:rPr lang="fr-FR" sz="2000" b="1" noProof="0" dirty="0"/>
              <a:t>Modernisation, un Empire à l’apogée, Paris centre culturel – « années folles ». </a:t>
            </a:r>
          </a:p>
          <a:p>
            <a:r>
              <a:rPr lang="fr-FR" sz="2000" b="1" noProof="0" dirty="0"/>
              <a:t>Urbanisation, massification des pratiques culturelles et de la consommation. </a:t>
            </a:r>
          </a:p>
          <a:p>
            <a:r>
              <a:rPr lang="fr-FR" sz="2000" b="1" noProof="0" dirty="0"/>
              <a:t>Question démographique et sociale. </a:t>
            </a:r>
          </a:p>
          <a:p>
            <a:r>
              <a:rPr lang="fr-FR" sz="2000" b="1" noProof="0" dirty="0"/>
              <a:t>Régime républicain s’est montré solide face à la guerre, en difficulté face aux défis de la paix. </a:t>
            </a:r>
          </a:p>
          <a:p>
            <a:endParaRPr lang="fr-FR" sz="2000" b="1" noProof="0" dirty="0"/>
          </a:p>
          <a:p>
            <a:endParaRPr lang="fr-FR" sz="2000" b="1" noProof="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311B2AB-66CF-B8C8-85F3-137384A5D427}"/>
              </a:ext>
            </a:extLst>
          </p:cNvPr>
          <p:cNvSpPr txBox="1"/>
          <p:nvPr/>
        </p:nvSpPr>
        <p:spPr>
          <a:xfrm>
            <a:off x="5582358" y="3630553"/>
            <a:ext cx="63330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noProof="0" dirty="0"/>
              <a:t>Crispations : famille traditionnelle et émancipation féminine ; valeurs rurales et vie citadine ; petite propriété et grandes capitalistes ; parlementarisme et modernisation de l’état. </a:t>
            </a:r>
          </a:p>
          <a:p>
            <a:r>
              <a:rPr lang="fr-FR" sz="2000" b="1" noProof="0" dirty="0"/>
              <a:t>Ambivalence française à l’égard de la modernité qui traverse tout le siècle, enthousiasme pour le progrès suscite anxiétés et espoirs, nostalgie et projection dans l’avenir. </a:t>
            </a:r>
          </a:p>
          <a:p>
            <a:endParaRPr lang="fr-FR" sz="2000" noProof="0" dirty="0"/>
          </a:p>
        </p:txBody>
      </p:sp>
    </p:spTree>
    <p:extLst>
      <p:ext uri="{BB962C8B-B14F-4D97-AF65-F5344CB8AC3E}">
        <p14:creationId xmlns:p14="http://schemas.microsoft.com/office/powerpoint/2010/main" val="4058676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288</Words>
  <Application>Microsoft Office PowerPoint</Application>
  <PresentationFormat>Grand écran</PresentationFormat>
  <Paragraphs>31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Histoire des cultures politiques et économiques en France à l’époque contemporaine</vt:lpstr>
      <vt:lpstr>Présentation PowerPoint</vt:lpstr>
      <vt:lpstr>Présentation PowerPoint</vt:lpstr>
      <vt:lpstr>Présentation PowerPoint</vt:lpstr>
      <vt:lpstr>La France et son Empire</vt:lpstr>
      <vt:lpstr>Au tournant de la décennie</vt:lpstr>
      <vt:lpstr>Au tournant de la décennie</vt:lpstr>
      <vt:lpstr>Vers 1929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FRANCESCO STUFFER</dc:creator>
  <cp:lastModifiedBy>Francesco STUFFER</cp:lastModifiedBy>
  <cp:revision>3</cp:revision>
  <dcterms:created xsi:type="dcterms:W3CDTF">2026-02-12T08:16:23Z</dcterms:created>
  <dcterms:modified xsi:type="dcterms:W3CDTF">2026-02-19T15:59:12Z</dcterms:modified>
</cp:coreProperties>
</file>