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5" r:id="rId4"/>
    <p:sldId id="278" r:id="rId5"/>
    <p:sldId id="279" r:id="rId6"/>
    <p:sldId id="280" r:id="rId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98DB10-3A14-E49E-6EF2-3E0896CCFE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it-IT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528EC49-A366-CD5C-46F8-78A8539E92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it-IT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769ACE4-064F-88C2-0B87-ED9937DB9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632D8-F0A9-4CAB-B27D-AFA1756B34BF}" type="datetimeFigureOut">
              <a:rPr lang="it-IT" smtClean="0"/>
              <a:t>03/03/2026</a:t>
            </a:fld>
            <a:endParaRPr lang="it-IT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AC54610-E35F-DE91-1AFC-0BA1CAFE0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1AB328F-B13A-7089-0F5A-D1DA61C26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69D04-4349-4236-AF78-CD26F6616EBB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4048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87B85E-E82C-9067-9AD3-9AC10AF35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it-IT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553B04A-3F30-4229-7F11-6863FCE637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it-IT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8DC80A0-E9B4-23BA-3ED5-198B8DB40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632D8-F0A9-4CAB-B27D-AFA1756B34BF}" type="datetimeFigureOut">
              <a:rPr lang="it-IT" smtClean="0"/>
              <a:t>03/03/2026</a:t>
            </a:fld>
            <a:endParaRPr lang="it-IT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DD8EF2-912A-13A0-932F-327CF1976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9748996-1430-C1D2-CBB5-97E14EA43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69D04-4349-4236-AF78-CD26F6616EBB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27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C9AED7E-E1F8-8B49-9961-90F26A9857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it-IT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C68080E-4F09-799D-33FA-B7742B85C3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it-IT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B241188-7B4C-756D-079C-41209D95F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632D8-F0A9-4CAB-B27D-AFA1756B34BF}" type="datetimeFigureOut">
              <a:rPr lang="it-IT" smtClean="0"/>
              <a:t>03/03/2026</a:t>
            </a:fld>
            <a:endParaRPr lang="it-IT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9963FC2-24F9-0F82-D86E-41B7CA56E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F1D6661-6DE7-37F8-8E46-CCC86BA44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69D04-4349-4236-AF78-CD26F6616EBB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853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AB4764-37CF-892C-6E21-2A6E29821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it-IT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5CF9693-2D59-BB6E-AE7D-EA40EE34A2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it-IT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5ED9D2B-1C38-1B6B-C4FB-6727CBF19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632D8-F0A9-4CAB-B27D-AFA1756B34BF}" type="datetimeFigureOut">
              <a:rPr lang="it-IT" smtClean="0"/>
              <a:t>03/03/2026</a:t>
            </a:fld>
            <a:endParaRPr lang="it-IT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C951D90-FB03-3792-9040-B713069C7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DBE3E1B-4240-66E9-2978-F719298F6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69D04-4349-4236-AF78-CD26F6616EBB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2333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8A7056-FA88-9782-1278-5CE346108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it-IT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D06AA97-0A05-F17A-8D31-1CA1BC7DE7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FD3E0F3-D5B3-8EC6-4D48-371F44BEB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632D8-F0A9-4CAB-B27D-AFA1756B34BF}" type="datetimeFigureOut">
              <a:rPr lang="it-IT" smtClean="0"/>
              <a:t>03/03/2026</a:t>
            </a:fld>
            <a:endParaRPr lang="it-IT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62F07E2-55E0-B4BA-1611-53461267E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44571B0-1B63-51CE-9E1C-42A42C995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69D04-4349-4236-AF78-CD26F6616EBB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8595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541234-ED09-0B1F-94D8-AB02A9FBB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it-IT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AF2EBAF-2F5C-F78C-FDAB-8E1DC1A3F1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it-IT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49D4990-CD6A-4CF7-8A4A-6F7FED034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it-IT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C92EF8C-8099-94A5-9748-26E3D2D4E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632D8-F0A9-4CAB-B27D-AFA1756B34BF}" type="datetimeFigureOut">
              <a:rPr lang="it-IT" smtClean="0"/>
              <a:t>03/03/2026</a:t>
            </a:fld>
            <a:endParaRPr lang="it-IT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D6DEB5A-9A2A-15F5-46BD-DAF7FC2DF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292F381-245C-C4DD-FA9B-177BAA6B7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69D04-4349-4236-AF78-CD26F6616EBB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9855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52D6F9-ADE9-8923-634A-B04E61574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it-IT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263EE7D-EC56-354A-D821-81EA0AD1B7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4E0C031-D74E-AEC9-793F-D2F93B97ED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it-IT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5E9B24B-4556-FDC8-66B9-9AC63007BA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62C2C1E-ABD0-DA61-38BE-9E5C4DB734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it-IT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E0BC51B-D775-ACAD-04DE-61146283E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632D8-F0A9-4CAB-B27D-AFA1756B34BF}" type="datetimeFigureOut">
              <a:rPr lang="it-IT" smtClean="0"/>
              <a:t>03/03/2026</a:t>
            </a:fld>
            <a:endParaRPr lang="it-IT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E585737F-3163-4496-9C36-839280594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751AD3E-0D9B-97E1-E7DE-3EE8348F5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69D04-4349-4236-AF78-CD26F6616EBB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5411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EB8899-A1B5-A5F0-7789-5FE11B4C8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it-IT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D13750C-500C-64DD-3840-0F2BA3B72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632D8-F0A9-4CAB-B27D-AFA1756B34BF}" type="datetimeFigureOut">
              <a:rPr lang="it-IT" smtClean="0"/>
              <a:t>03/03/2026</a:t>
            </a:fld>
            <a:endParaRPr lang="it-IT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2970B1E-5041-6404-0663-82CCA5239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D267F0-8D09-3FE5-272C-3A0043DC4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69D04-4349-4236-AF78-CD26F6616EBB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9854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496C7FB-4EE2-FEA3-32AF-D4452C1F8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632D8-F0A9-4CAB-B27D-AFA1756B34BF}" type="datetimeFigureOut">
              <a:rPr lang="it-IT" smtClean="0"/>
              <a:t>03/03/2026</a:t>
            </a:fld>
            <a:endParaRPr lang="it-IT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84E94E4-8BD9-888B-B748-E3A804AD2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22D96F9-A633-4DF6-F628-D4049A638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69D04-4349-4236-AF78-CD26F6616EBB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931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9FDBFC-1216-D10E-BCB2-4EB726BC7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it-IT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FFADA98-3092-D9EE-FCA7-4937EB972A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it-IT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E0ADEC1-1CB2-2142-5492-007F593EBA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ACE4EC7-DD3C-60B7-AD28-86274BEAA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632D8-F0A9-4CAB-B27D-AFA1756B34BF}" type="datetimeFigureOut">
              <a:rPr lang="it-IT" smtClean="0"/>
              <a:t>03/03/2026</a:t>
            </a:fld>
            <a:endParaRPr lang="it-IT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208910F-0496-4FE6-2BCB-CA14F91BF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E2DA814-FCBC-1E4E-A3CE-06B2CD268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69D04-4349-4236-AF78-CD26F6616EBB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8518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C20068-C1E3-49C3-81F9-93F1BE137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it-IT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297EF39-0074-9BB7-6813-99CCA909A6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605C538-D9DA-16C0-3A61-EDDF81F2DF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1F52C8B-B821-2740-7402-ACB1C57F9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632D8-F0A9-4CAB-B27D-AFA1756B34BF}" type="datetimeFigureOut">
              <a:rPr lang="it-IT" smtClean="0"/>
              <a:t>03/03/2026</a:t>
            </a:fld>
            <a:endParaRPr lang="it-IT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51025CB-EFAA-B168-EB70-9B1A81C61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45802E5-BB7C-F94D-92AC-EB6039F56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69D04-4349-4236-AF78-CD26F6616EBB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1657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F8220A6-4EF7-B98E-C9AF-09F12F89A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it-IT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C44BA58-24E9-679B-8E11-672B97E4E9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it-IT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C9E1A0C-F4E0-AADF-0B0E-7694C1CBE5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9632D8-F0A9-4CAB-B27D-AFA1756B34BF}" type="datetimeFigureOut">
              <a:rPr lang="it-IT" smtClean="0"/>
              <a:t>03/03/2026</a:t>
            </a:fld>
            <a:endParaRPr lang="it-IT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E0862D-8F84-B74D-CCC0-79837F78D6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0CBD31C-5E7D-CCE4-30A7-0043DA5783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D69D04-4349-4236-AF78-CD26F6616EBB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573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eb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ebp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webp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49F89E-1DFF-E47A-A2B9-85735A7A8C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Histoire des cultures politiques et économiques en France à l’époque contemporaine</a:t>
            </a:r>
            <a:endParaRPr lang="fr-FR" noProof="0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2B3509E-7DA1-BFD1-04C6-888AA8445C7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noProof="0" dirty="0"/>
              <a:t>TD 27 janvier 2026</a:t>
            </a:r>
          </a:p>
        </p:txBody>
      </p:sp>
    </p:spTree>
    <p:extLst>
      <p:ext uri="{BB962C8B-B14F-4D97-AF65-F5344CB8AC3E}">
        <p14:creationId xmlns:p14="http://schemas.microsoft.com/office/powerpoint/2010/main" val="1883707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DEE4BF3C-40C5-9943-42B6-50779BCCF8C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348763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0DF7B8F-031E-E7F9-626C-022CC8AC3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noProof="0" dirty="0"/>
              <a:t>La crise de 1929 dans le temps long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03523DA-6C40-2B53-5F33-A477B7355E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b="1" noProof="0" dirty="0"/>
              <a:t>Origine américaine, Allemagne et Angleterre en 1931. Rôle des colonies et du franc fort.</a:t>
            </a:r>
          </a:p>
          <a:p>
            <a:r>
              <a:rPr lang="fr-FR" b="1" noProof="0" dirty="0"/>
              <a:t>1932, la crise atteint la France. </a:t>
            </a:r>
          </a:p>
          <a:p>
            <a:r>
              <a:rPr lang="fr-FR" b="1" noProof="0" dirty="0"/>
              <a:t>Crise industrielle, chômage.</a:t>
            </a:r>
          </a:p>
          <a:p>
            <a:r>
              <a:rPr lang="fr-FR" b="1" noProof="0" dirty="0"/>
              <a:t>Crise moins grave mais plus longue (1935/1936). </a:t>
            </a:r>
          </a:p>
          <a:p>
            <a:r>
              <a:rPr lang="fr-FR" b="1" dirty="0"/>
              <a:t>Années ‘30 comme temps des crises (politiques et internationales).</a:t>
            </a:r>
            <a:endParaRPr lang="fr-FR" b="1" noProof="0" dirty="0"/>
          </a:p>
          <a:p>
            <a:endParaRPr lang="fr-FR" b="1" noProof="0" dirty="0"/>
          </a:p>
          <a:p>
            <a:endParaRPr lang="fr-FR" b="1" noProof="0" dirty="0"/>
          </a:p>
        </p:txBody>
      </p:sp>
    </p:spTree>
    <p:extLst>
      <p:ext uri="{BB962C8B-B14F-4D97-AF65-F5344CB8AC3E}">
        <p14:creationId xmlns:p14="http://schemas.microsoft.com/office/powerpoint/2010/main" val="1692086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99EEAFA0-6530-76A4-6328-6A9ADC9CA0F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628" y="29371"/>
            <a:ext cx="3080372" cy="4561289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87248204-5B66-5A50-A20C-5B42349437A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51233" cy="6868326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D4F3D741-D7A5-F905-7429-949C295A190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0" y="4221169"/>
            <a:ext cx="10001250" cy="2714625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EB2CB023-5F3A-ECE3-DAD1-F2468D052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noProof="0" dirty="0"/>
              <a:t>Une nouvelle Allemagne bouleverse la scène européenne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83E0126-F3D4-FB25-CC1C-A964DA6506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noProof="0" dirty="0"/>
              <a:t>1933, Hitler chancelier, Allemagne sort de la SDN.</a:t>
            </a:r>
          </a:p>
          <a:p>
            <a:r>
              <a:rPr lang="fr-FR" b="1" noProof="0" dirty="0"/>
              <a:t>1935, réarmement, pacte franco-soviétique, Ethiopie - Laval</a:t>
            </a:r>
          </a:p>
          <a:p>
            <a:r>
              <a:rPr lang="fr-FR" b="1" noProof="0" dirty="0"/>
              <a:t>1936, Rhénanie, Espagne - Blum</a:t>
            </a:r>
          </a:p>
          <a:p>
            <a:r>
              <a:rPr lang="fr-FR" b="1" noProof="0" dirty="0"/>
              <a:t>1938, Anschluss, Sudètes, Munich - Daladier</a:t>
            </a:r>
          </a:p>
          <a:p>
            <a:r>
              <a:rPr lang="fr-FR" b="1" noProof="0" dirty="0"/>
              <a:t>1939, Prague, pacte germano-soviétique, Pologne, drôle de guerre.</a:t>
            </a:r>
          </a:p>
        </p:txBody>
      </p:sp>
    </p:spTree>
    <p:extLst>
      <p:ext uri="{BB962C8B-B14F-4D97-AF65-F5344CB8AC3E}">
        <p14:creationId xmlns:p14="http://schemas.microsoft.com/office/powerpoint/2010/main" val="887950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888F3DE3-EAF5-7CBC-F6C3-20D338AABE2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32104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FC53AC0F-D9E6-A5A4-EBB8-35E0868EF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Qu’elle étrange défaite ? </a:t>
            </a:r>
            <a:endParaRPr lang="fr-FR" b="1" noProof="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4E433C9-97B2-DA2B-CD16-D33C3DDB7E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noProof="0" dirty="0"/>
              <a:t>Mai – juillet 1940.</a:t>
            </a:r>
          </a:p>
          <a:p>
            <a:r>
              <a:rPr lang="fr-FR" b="1" noProof="0" dirty="0"/>
              <a:t>IIIème s’effondre dans le désastre militaire, volonté de renouveau prend alors la forme paradoxale du régime de Vichy.</a:t>
            </a:r>
          </a:p>
          <a:p>
            <a:r>
              <a:rPr lang="fr-FR" b="1" noProof="0" dirty="0"/>
              <a:t> Choix de l’armistice. </a:t>
            </a:r>
          </a:p>
          <a:p>
            <a:r>
              <a:rPr lang="fr-FR" b="1" noProof="0" dirty="0"/>
              <a:t>Pacifisme munichois en continuité avec le soutien du régime qui s’installe à Vichy.</a:t>
            </a:r>
          </a:p>
          <a:p>
            <a:r>
              <a:rPr lang="fr-FR" b="1" noProof="0" dirty="0"/>
              <a:t>Pouvoir personnel de Pétain.</a:t>
            </a:r>
          </a:p>
          <a:p>
            <a:r>
              <a:rPr lang="fr-FR" b="1" noProof="0" dirty="0"/>
              <a:t>Collaboration et révolution nationale. </a:t>
            </a:r>
          </a:p>
          <a:p>
            <a:r>
              <a:rPr lang="fr-FR" b="1" noProof="0" dirty="0"/>
              <a:t>«Jeunes cyclistes» et «vieux romains».</a:t>
            </a:r>
          </a:p>
          <a:p>
            <a:endParaRPr lang="fr-FR" b="1" noProof="0" dirty="0"/>
          </a:p>
        </p:txBody>
      </p:sp>
    </p:spTree>
    <p:extLst>
      <p:ext uri="{BB962C8B-B14F-4D97-AF65-F5344CB8AC3E}">
        <p14:creationId xmlns:p14="http://schemas.microsoft.com/office/powerpoint/2010/main" val="1890711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2B1151-40D0-F6FF-36B4-3D4993746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noProof="0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382698F7-E208-035B-C58B-D50B53DD24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655" y="0"/>
            <a:ext cx="8568714" cy="6858000"/>
          </a:xfrm>
        </p:spPr>
      </p:pic>
    </p:spTree>
    <p:extLst>
      <p:ext uri="{BB962C8B-B14F-4D97-AF65-F5344CB8AC3E}">
        <p14:creationId xmlns:p14="http://schemas.microsoft.com/office/powerpoint/2010/main" val="3041438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0565EC9B-B850-F297-11C8-EF9E25741C2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0"/>
            <a:ext cx="6019800" cy="68580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2F02178-B979-120F-D7DD-02FD3D357F6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476239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806A7D0-05B2-CB1A-DB88-B9B17DC6B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noProof="0" dirty="0"/>
              <a:t>Vichy évolue au fil de la guerre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F6367EA-EFE8-8C1D-E0FB-7D1277BD2D3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fr-FR" b="1" noProof="0" dirty="0"/>
              <a:t>Juin 1941, opération Barbarossa</a:t>
            </a:r>
          </a:p>
          <a:p>
            <a:r>
              <a:rPr lang="fr-FR" b="1" noProof="0" dirty="0"/>
              <a:t>Logique allemande de guerre totale</a:t>
            </a:r>
          </a:p>
          <a:p>
            <a:r>
              <a:rPr lang="fr-FR" b="1" noProof="0" dirty="0"/>
              <a:t>Janvier 1942, conférence de Wannsee </a:t>
            </a:r>
          </a:p>
          <a:p>
            <a:r>
              <a:rPr lang="fr-FR" b="1" noProof="0" dirty="0"/>
              <a:t>Solution finale</a:t>
            </a:r>
          </a:p>
          <a:p>
            <a:r>
              <a:rPr lang="fr-FR" b="1" noProof="0" dirty="0"/>
              <a:t>Rafles de l’été 1942</a:t>
            </a:r>
          </a:p>
          <a:p>
            <a:r>
              <a:rPr lang="fr-FR" b="1" noProof="0" dirty="0"/>
              <a:t>STO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28F0650-97FD-2EAC-AEC9-B76F2BF0069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fr-FR" b="1" noProof="0" dirty="0"/>
              <a:t>Novembre 1942, opération </a:t>
            </a:r>
            <a:r>
              <a:rPr lang="fr-FR" b="1" noProof="0" dirty="0" err="1"/>
              <a:t>Torch</a:t>
            </a:r>
            <a:endParaRPr lang="fr-FR" b="1" noProof="0" dirty="0"/>
          </a:p>
          <a:p>
            <a:r>
              <a:rPr lang="fr-FR" b="1" noProof="0" dirty="0"/>
              <a:t>Occupation totale du territoire français</a:t>
            </a:r>
          </a:p>
          <a:p>
            <a:r>
              <a:rPr lang="fr-FR" b="1" noProof="0" dirty="0"/>
              <a:t>Février 1943, Stalingrad</a:t>
            </a:r>
          </a:p>
          <a:p>
            <a:r>
              <a:rPr lang="fr-FR" b="1" noProof="0" dirty="0"/>
              <a:t>Juillet 1943, opération Husky</a:t>
            </a:r>
          </a:p>
          <a:p>
            <a:r>
              <a:rPr lang="fr-FR" b="1" noProof="0" dirty="0"/>
              <a:t>Chute de l’Italie: les dictatures ne sont pas éternelles</a:t>
            </a:r>
          </a:p>
          <a:p>
            <a:r>
              <a:rPr lang="fr-FR" b="1" noProof="0" dirty="0"/>
              <a:t>Septembre 1943, libération de la Corse</a:t>
            </a:r>
          </a:p>
        </p:txBody>
      </p:sp>
    </p:spTree>
    <p:extLst>
      <p:ext uri="{BB962C8B-B14F-4D97-AF65-F5344CB8AC3E}">
        <p14:creationId xmlns:p14="http://schemas.microsoft.com/office/powerpoint/2010/main" val="255166863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1713</TotalTime>
  <Words>264</Words>
  <Application>Microsoft Office PowerPoint</Application>
  <PresentationFormat>Grand écran</PresentationFormat>
  <Paragraphs>35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Thème Office</vt:lpstr>
      <vt:lpstr>Histoire des cultures politiques et économiques en France à l’époque contemporaine</vt:lpstr>
      <vt:lpstr>La crise de 1929 dans le temps long</vt:lpstr>
      <vt:lpstr>Une nouvelle Allemagne bouleverse la scène européenne</vt:lpstr>
      <vt:lpstr>Qu’elle étrange défaite ? </vt:lpstr>
      <vt:lpstr>Présentation PowerPoint</vt:lpstr>
      <vt:lpstr>Vichy évolue au fil de la guerre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Francesco STUFFER</dc:creator>
  <cp:lastModifiedBy>Francesco STUFFER</cp:lastModifiedBy>
  <cp:revision>4</cp:revision>
  <dcterms:created xsi:type="dcterms:W3CDTF">2026-02-20T07:36:04Z</dcterms:created>
  <dcterms:modified xsi:type="dcterms:W3CDTF">2026-03-03T07:45:16Z</dcterms:modified>
</cp:coreProperties>
</file>