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4" r:id="rId3"/>
    <p:sldId id="275" r:id="rId4"/>
    <p:sldId id="277" r:id="rId5"/>
    <p:sldId id="276" r:id="rId6"/>
    <p:sldId id="278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DBE0CA-2844-997B-D73B-CB66FABDF4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74CF151-7309-42EF-35AF-6136209E3C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it-IT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CCFA33-831D-94CC-BD2B-08D514E77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C4C9-936F-4B9B-9C43-F87093E5D5FB}" type="datetimeFigureOut">
              <a:rPr lang="it-IT" smtClean="0"/>
              <a:t>03/03/2026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ED3ECA-FE87-AC1E-614D-61E342669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18FEA5-B11F-0FDA-6B1D-9B79F01D2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721F7-95EA-42EA-99FC-B4634003D3B7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8496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CC5909-13F4-9226-EAB5-70C37383E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3BDCF71-EAA1-E0D9-1689-220609919D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BE3633-157F-4F01-1372-BACE53CE2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C4C9-936F-4B9B-9C43-F87093E5D5FB}" type="datetimeFigureOut">
              <a:rPr lang="it-IT" smtClean="0"/>
              <a:t>03/03/2026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75E04E-6EC0-65E7-9AAD-CB761202F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2271EB-BFD2-FDFA-D7DE-A982B3E4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721F7-95EA-42EA-99FC-B4634003D3B7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6584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046FD7F-4356-7726-8135-6734B359F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ED08F28-2F4C-3833-1912-857591C91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180358-7ADC-A59E-68D9-8F97FBDA6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C4C9-936F-4B9B-9C43-F87093E5D5FB}" type="datetimeFigureOut">
              <a:rPr lang="it-IT" smtClean="0"/>
              <a:t>03/03/2026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D057F3-85D6-7811-6DF4-436ED10EF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34910D-9364-D2B7-DED1-149634001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721F7-95EA-42EA-99FC-B4634003D3B7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9105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67134C-16C8-4CE6-02CC-FC59BA52E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453DEF-090D-8AEB-5850-0A85A9B9B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B14488-61C3-38CF-7840-1D6B221A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C4C9-936F-4B9B-9C43-F87093E5D5FB}" type="datetimeFigureOut">
              <a:rPr lang="it-IT" smtClean="0"/>
              <a:t>03/03/2026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957BEE-C456-49AC-9E8F-E52A0CF01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A959BD-CF79-A927-29A6-7337788BD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721F7-95EA-42EA-99FC-B4634003D3B7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713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FFCD99-3DD1-ADA3-D9F9-79470DFC6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4FEE77-43EF-557B-5197-336E33C78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D660C6-8760-7B8A-3305-86784AD2F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C4C9-936F-4B9B-9C43-F87093E5D5FB}" type="datetimeFigureOut">
              <a:rPr lang="it-IT" smtClean="0"/>
              <a:t>03/03/2026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32D17A-4CFE-D0E6-F0D4-17796316F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DA9DAE-6E6B-6884-A2C7-6AA31003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721F7-95EA-42EA-99FC-B4634003D3B7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3048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94ACC6-B568-A060-8CC8-2D0509E90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3CF088-1190-5C89-04CA-2B904224C2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7DF6809-1D63-661C-627A-EB6222D37A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3EAE1AD-E52B-6878-2E64-0258F695D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C4C9-936F-4B9B-9C43-F87093E5D5FB}" type="datetimeFigureOut">
              <a:rPr lang="it-IT" smtClean="0"/>
              <a:t>03/03/2026</a:t>
            </a:fld>
            <a:endParaRPr lang="it-IT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D3BFCDB-EF1C-1BAA-9193-EBA3383B1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F88FE2-2D08-108D-C6B9-94F0230B0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721F7-95EA-42EA-99FC-B4634003D3B7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0652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EA17D4-811A-C638-B225-D081A2DC7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F3D6034-2EA1-AF89-69D3-38D7232DE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5655ACF-F30A-E5C8-81A0-FEBB3AC1E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EAF49D8-5F6A-5A28-4CCA-8A15E6010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DBED723-1F08-B9C9-B647-8C55E7C5B2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260D3E0-3D27-670A-1E5B-B83E6F33D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C4C9-936F-4B9B-9C43-F87093E5D5FB}" type="datetimeFigureOut">
              <a:rPr lang="it-IT" smtClean="0"/>
              <a:t>03/03/2026</a:t>
            </a:fld>
            <a:endParaRPr lang="it-IT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16AFB0C-3AD2-5B9E-BC23-9530EBF95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0D3641D-985D-0C22-E59B-0751DC12F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721F7-95EA-42EA-99FC-B4634003D3B7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0448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A5738B-EEEC-F38C-4462-50BB46C2A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15A1154-88A5-E149-D103-95F5AA8E5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C4C9-936F-4B9B-9C43-F87093E5D5FB}" type="datetimeFigureOut">
              <a:rPr lang="it-IT" smtClean="0"/>
              <a:t>03/03/2026</a:t>
            </a:fld>
            <a:endParaRPr lang="it-IT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99EDA5F-2A9D-F509-2FE9-D8548B226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8F93444-D7BA-C74E-CD27-2BB389034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721F7-95EA-42EA-99FC-B4634003D3B7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210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57DCC81-2273-AA45-3E7B-95BA9E873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C4C9-936F-4B9B-9C43-F87093E5D5FB}" type="datetimeFigureOut">
              <a:rPr lang="it-IT" smtClean="0"/>
              <a:t>03/03/2026</a:t>
            </a:fld>
            <a:endParaRPr lang="it-IT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2698A2E-4592-A5A5-17B8-974340FE1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0D8EB71-E011-C25E-63A8-F32000197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721F7-95EA-42EA-99FC-B4634003D3B7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8905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A11F76-42FC-4CF8-CCAA-8F845B264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A7731B-8F99-5210-6D99-6E1A68F70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1B038B5-6AED-09E2-B29D-ECB47E11A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AF80D28-CA4A-EC96-8938-11C2F140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C4C9-936F-4B9B-9C43-F87093E5D5FB}" type="datetimeFigureOut">
              <a:rPr lang="it-IT" smtClean="0"/>
              <a:t>03/03/2026</a:t>
            </a:fld>
            <a:endParaRPr lang="it-IT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00875D0-A7FB-94F6-4114-BA30C3930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6C1815-8CCC-8C11-25FA-33615B2A7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721F7-95EA-42EA-99FC-B4634003D3B7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4708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FE962C-404F-6104-CDF7-462E1DA7F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D94B108-BB72-7E67-897F-ADA32B7170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E6D0865-0B21-AEF5-EB94-36AAD6669F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58DB592-5897-8F99-3C9F-E8C8BC25F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C4C9-936F-4B9B-9C43-F87093E5D5FB}" type="datetimeFigureOut">
              <a:rPr lang="it-IT" smtClean="0"/>
              <a:t>03/03/2026</a:t>
            </a:fld>
            <a:endParaRPr lang="it-IT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F650464-F658-0E01-E9BC-B02015C31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E2CB63F-E849-9C9F-D0BE-B66D6621B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721F7-95EA-42EA-99FC-B4634003D3B7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1551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8758CFE-7487-5EF6-F52E-47EF67C08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A57F76B-6F2D-F4A1-7077-612F8B3F8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4EEDB-5183-435C-E71C-7B1918654C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0C4C9-936F-4B9B-9C43-F87093E5D5FB}" type="datetimeFigureOut">
              <a:rPr lang="it-IT" smtClean="0"/>
              <a:t>03/03/2026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1064EF-BF1C-BB0E-0EAB-C4A19AA2F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23AFFE-3F47-33F2-3806-92FD263AC2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721F7-95EA-42EA-99FC-B4634003D3B7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584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03D4FA-2FDB-76EE-81B4-94B7BD2F6B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noProof="0" dirty="0"/>
              <a:t>Histoire des cultures politiques et économiques en France à l’époque contemporaine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422C2FA-5A2C-15FE-E44E-D6FA0CFD7D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noProof="0" dirty="0"/>
              <a:t>TD 20 février 2026</a:t>
            </a:r>
          </a:p>
        </p:txBody>
      </p:sp>
    </p:spTree>
    <p:extLst>
      <p:ext uri="{BB962C8B-B14F-4D97-AF65-F5344CB8AC3E}">
        <p14:creationId xmlns:p14="http://schemas.microsoft.com/office/powerpoint/2010/main" val="2886764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DB69664-2874-BB48-19B0-24AD061E842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390" y="0"/>
            <a:ext cx="7508007" cy="514773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B30CD42-E142-8297-4A2A-C27C09085D7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455" y="4064441"/>
            <a:ext cx="8191500" cy="282892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E0F190E-F551-8975-7DE7-0555AC093E6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8639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062FD78-E5D1-821F-C4F6-E8DBA1662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noProof="0" dirty="0"/>
              <a:t>Familles politiques françaises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B860C8-B3C6-9DF7-DD60-DE4224848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noProof="0" dirty="0"/>
              <a:t>Communistes: Thorez, Cachin</a:t>
            </a:r>
          </a:p>
          <a:p>
            <a:r>
              <a:rPr lang="fr-FR" b="1" noProof="0" dirty="0"/>
              <a:t>SFIO: Blum</a:t>
            </a:r>
          </a:p>
          <a:p>
            <a:r>
              <a:rPr lang="fr-FR" b="1" noProof="0" dirty="0"/>
              <a:t>Radicaux: Briand, Herriot, Daladier (Doumergue, Painlevé, Sarraut, Chautemps)</a:t>
            </a:r>
          </a:p>
          <a:p>
            <a:r>
              <a:rPr lang="fr-FR" b="1" noProof="0" dirty="0"/>
              <a:t>Droite modérée: Poincaré, Tardieu, Flandin, Maginot, Reynaud</a:t>
            </a:r>
          </a:p>
          <a:p>
            <a:r>
              <a:rPr lang="fr-FR" b="1" noProof="0" dirty="0"/>
              <a:t>Extrême droite: Maurras, de La Rocque, </a:t>
            </a:r>
            <a:r>
              <a:rPr lang="fr-FR" b="1" noProof="0" dirty="0" err="1"/>
              <a:t>Dorgères</a:t>
            </a:r>
            <a:r>
              <a:rPr lang="fr-FR" b="1" noProof="0" dirty="0"/>
              <a:t>, Taittinger</a:t>
            </a:r>
          </a:p>
        </p:txBody>
      </p:sp>
    </p:spTree>
    <p:extLst>
      <p:ext uri="{BB962C8B-B14F-4D97-AF65-F5344CB8AC3E}">
        <p14:creationId xmlns:p14="http://schemas.microsoft.com/office/powerpoint/2010/main" val="3363350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5DA955A3-5E50-1635-C5B9-6C86BD39182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5CCBF34-16B8-41DD-9074-54B207EF0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noProof="0" dirty="0"/>
              <a:t>Les élections de l’entre-deux-guerres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60680C-683E-883D-1D0D-9CAF65B1609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b="1" noProof="0" dirty="0"/>
              <a:t>1919 – Chambre bleu horizon</a:t>
            </a:r>
          </a:p>
          <a:p>
            <a:r>
              <a:rPr lang="fr-FR" b="1" noProof="0" dirty="0"/>
              <a:t>1924 – Cartel des gauches</a:t>
            </a:r>
          </a:p>
          <a:p>
            <a:r>
              <a:rPr lang="fr-FR" b="1" noProof="0" dirty="0"/>
              <a:t>1928 – Alternance Poincaré – Radicaux – Tardieu </a:t>
            </a:r>
          </a:p>
          <a:p>
            <a:r>
              <a:rPr lang="fr-FR" b="1" noProof="0" dirty="0"/>
              <a:t>1932 – Deuxième Cartel (sans SFIO) – Laval </a:t>
            </a:r>
          </a:p>
          <a:p>
            <a:r>
              <a:rPr lang="fr-FR" b="1" noProof="0" dirty="0"/>
              <a:t>1936 – Front populaire</a:t>
            </a:r>
          </a:p>
          <a:p>
            <a:pPr marL="0" indent="0">
              <a:buNone/>
            </a:pPr>
            <a:endParaRPr lang="fr-FR" b="1" noProof="0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EC876B8-A43E-CEBB-3CEE-E522CB2F6FC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FR" b="1" noProof="0" dirty="0"/>
              <a:t>Sarraut (radical) «éviter à la France la division redoutable en deux blocs de droite et de gauche, dominés par les extrêmes»</a:t>
            </a:r>
          </a:p>
          <a:p>
            <a:r>
              <a:rPr lang="fr-FR" b="1" noProof="0" dirty="0"/>
              <a:t>Petit Journal : « M. Pierre Laval c’est le peuple. C’est au peuple qu’il a emprunté son bon sens souverain, son amour du réel, son horreur du verbalisme ».</a:t>
            </a:r>
          </a:p>
          <a:p>
            <a:pPr marL="0" indent="0">
              <a:buNone/>
            </a:pPr>
            <a:endParaRPr lang="fr-FR" b="1" noProof="0" dirty="0"/>
          </a:p>
          <a:p>
            <a:endParaRPr lang="fr-FR" b="1" noProof="0" dirty="0"/>
          </a:p>
          <a:p>
            <a:endParaRPr lang="fr-FR" b="1" noProof="0" dirty="0"/>
          </a:p>
        </p:txBody>
      </p:sp>
    </p:spTree>
    <p:extLst>
      <p:ext uri="{BB962C8B-B14F-4D97-AF65-F5344CB8AC3E}">
        <p14:creationId xmlns:p14="http://schemas.microsoft.com/office/powerpoint/2010/main" val="3470634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EBC1B6B-5C2A-ADA1-C36C-F3BC875A8D7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444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8C6B369-BD53-F46D-DC03-A89BEFEA9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noProof="0" dirty="0"/>
              <a:t>La fin de l’après-guerre et les années ‘30</a:t>
            </a:r>
            <a:endParaRPr lang="fr-FR" noProof="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EF9B919-5BC5-8781-56CC-6D2FDEA32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noProof="0" dirty="0"/>
              <a:t>Mort de Clemenceau (1929) et Briand (1932 - «tant que je serais là, il n’y aura pas de guerre!»)</a:t>
            </a:r>
          </a:p>
          <a:p>
            <a:r>
              <a:rPr lang="fr-FR" b="1" noProof="0" dirty="0"/>
              <a:t>Prise de conscience que l’union sacrée n’a été qu’une réponse circonstancielle à une menace et que le sacrifice de la guerre ne garanti ni la paix ni la prospérité.</a:t>
            </a:r>
          </a:p>
          <a:p>
            <a:r>
              <a:rPr lang="fr-FR" b="1" noProof="0" dirty="0"/>
              <a:t>Crise de confiance dans la démocratie libérale devance la crise du capitalisme et l’avènement du nazisme.</a:t>
            </a:r>
          </a:p>
          <a:p>
            <a:r>
              <a:rPr lang="fr-FR" b="1" noProof="0" dirty="0"/>
              <a:t>Tension entre modernité et émancipation de l’individu ; aliénation des masses per la technique.</a:t>
            </a:r>
          </a:p>
          <a:p>
            <a:endParaRPr lang="fr-FR" b="1" noProof="0" dirty="0"/>
          </a:p>
        </p:txBody>
      </p:sp>
    </p:spTree>
    <p:extLst>
      <p:ext uri="{BB962C8B-B14F-4D97-AF65-F5344CB8AC3E}">
        <p14:creationId xmlns:p14="http://schemas.microsoft.com/office/powerpoint/2010/main" val="2033518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CCA9EF4-4F05-2819-7CAE-D37032D23CE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4425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1166E1A-C9F8-D0C9-8A75-16AEC22C8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noProof="0" dirty="0"/>
              <a:t>La fin de l’après-guerre et les années ‘30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B66365-D72F-5CB7-DC2D-141D99AB8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noProof="0" dirty="0"/>
              <a:t>Historiographie et imaginaire</a:t>
            </a:r>
          </a:p>
          <a:p>
            <a:r>
              <a:rPr lang="fr-FR" b="1" noProof="0" dirty="0"/>
              <a:t>fascination sélective</a:t>
            </a:r>
          </a:p>
          <a:p>
            <a:r>
              <a:rPr lang="fr-FR" b="1" noProof="0" dirty="0"/>
              <a:t>période qui a vu le compromis entre démocratie et libéralisme remis en cause dans l’ordre économique, politique et culturel.</a:t>
            </a:r>
          </a:p>
          <a:p>
            <a:r>
              <a:rPr lang="fr-FR" b="1" noProof="0" dirty="0"/>
              <a:t>Autoportrait des gens de 1930 déjà décadent. Idée déjà répandue lorsque la défaite de 1940 lui donne une sorte de validation rétrospective.</a:t>
            </a:r>
          </a:p>
          <a:p>
            <a:r>
              <a:rPr lang="fr-FR" b="1" noProof="0" dirty="0"/>
              <a:t>Une téléologie qui cache d’autres portraits.</a:t>
            </a:r>
          </a:p>
          <a:p>
            <a:r>
              <a:rPr lang="fr-FR" b="1" noProof="0" dirty="0"/>
              <a:t>Roger Martin du Gard : « rien ne se passe comme on le prévoyait ». </a:t>
            </a:r>
          </a:p>
          <a:p>
            <a:endParaRPr lang="fr-FR" b="1" noProof="0" dirty="0"/>
          </a:p>
          <a:p>
            <a:endParaRPr lang="fr-FR" b="1" noProof="0" dirty="0"/>
          </a:p>
          <a:p>
            <a:endParaRPr lang="fr-FR" b="1" noProof="0" dirty="0"/>
          </a:p>
        </p:txBody>
      </p:sp>
    </p:spTree>
    <p:extLst>
      <p:ext uri="{BB962C8B-B14F-4D97-AF65-F5344CB8AC3E}">
        <p14:creationId xmlns:p14="http://schemas.microsoft.com/office/powerpoint/2010/main" val="3110011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CE95A50-B637-2D50-5283-D146995C402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4335"/>
            <a:ext cx="7201437" cy="381579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C1113B1-4A18-8600-8989-B4D9367DC6F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71775" cy="414337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75517E4-778B-7EA5-9460-9CBAD1D846F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75" y="-1"/>
            <a:ext cx="4429662" cy="407528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7E78F15-424A-AC1F-E3F6-581C5773B8BC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437" y="-4665"/>
            <a:ext cx="4990563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8679471-296F-3C73-D923-D92D4F5A3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noProof="0" dirty="0"/>
              <a:t>La fin de l’après-guerre et les années ‘30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211978-1B34-510B-8C03-E2BB49C20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noProof="0" dirty="0"/>
              <a:t>Retrait de Poincaré 1929</a:t>
            </a:r>
          </a:p>
          <a:p>
            <a:r>
              <a:rPr lang="fr-FR" b="1" noProof="0" dirty="0"/>
              <a:t>Tardieu – incompatibilité entre diplomatie et ligne Maginot</a:t>
            </a:r>
          </a:p>
          <a:p>
            <a:r>
              <a:rPr lang="fr-FR" b="1" noProof="0" dirty="0"/>
              <a:t>1931, premier gouvernement Laval</a:t>
            </a:r>
          </a:p>
          <a:p>
            <a:r>
              <a:rPr lang="fr-FR" b="1" noProof="0" dirty="0"/>
              <a:t>Des partis et des chefs</a:t>
            </a:r>
          </a:p>
          <a:p>
            <a:r>
              <a:rPr lang="fr-FR" b="1" noProof="0" dirty="0"/>
              <a:t>Modernisation des outils politiques (ex. Radiodiffusion des discours)</a:t>
            </a:r>
          </a:p>
          <a:p>
            <a:r>
              <a:rPr lang="fr-FR" b="1" noProof="0" dirty="0"/>
              <a:t>1932 – élections, assassinat de Doumer, succès du Cartel (radical), Herriot</a:t>
            </a:r>
          </a:p>
          <a:p>
            <a:r>
              <a:rPr lang="fr-FR" b="1" noProof="0" dirty="0"/>
              <a:t>Instabilité qui alimente les critiques des institutions.</a:t>
            </a:r>
          </a:p>
          <a:p>
            <a:endParaRPr lang="fr-FR" b="1" noProof="0" dirty="0"/>
          </a:p>
          <a:p>
            <a:endParaRPr lang="fr-FR" b="1" noProof="0" dirty="0"/>
          </a:p>
        </p:txBody>
      </p:sp>
    </p:spTree>
    <p:extLst>
      <p:ext uri="{BB962C8B-B14F-4D97-AF65-F5344CB8AC3E}">
        <p14:creationId xmlns:p14="http://schemas.microsoft.com/office/powerpoint/2010/main" val="420829095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1163</TotalTime>
  <Words>403</Words>
  <Application>Microsoft Office PowerPoint</Application>
  <PresentationFormat>Grand écran</PresentationFormat>
  <Paragraphs>38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Histoire des cultures politiques et économiques en France à l’époque contemporaine</vt:lpstr>
      <vt:lpstr>Familles politiques françaises</vt:lpstr>
      <vt:lpstr>Les élections de l’entre-deux-guerres</vt:lpstr>
      <vt:lpstr>La fin de l’après-guerre et les années ‘30</vt:lpstr>
      <vt:lpstr>La fin de l’après-guerre et les années ‘30</vt:lpstr>
      <vt:lpstr>La fin de l’après-guerre et les années ‘30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FRANCESCO STUFFER</dc:creator>
  <cp:lastModifiedBy>Francesco STUFFER</cp:lastModifiedBy>
  <cp:revision>9</cp:revision>
  <dcterms:created xsi:type="dcterms:W3CDTF">2026-02-19T15:15:38Z</dcterms:created>
  <dcterms:modified xsi:type="dcterms:W3CDTF">2026-03-03T07:44:16Z</dcterms:modified>
</cp:coreProperties>
</file>