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09" r:id="rId4"/>
    <p:sldId id="311" r:id="rId5"/>
    <p:sldId id="313" r:id="rId6"/>
    <p:sldId id="315" r:id="rId7"/>
    <p:sldId id="316" r:id="rId8"/>
    <p:sldId id="314" r:id="rId9"/>
    <p:sldId id="317" r:id="rId10"/>
    <p:sldId id="320" r:id="rId11"/>
    <p:sldId id="318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95690-185D-4D1C-A34E-1A5F09AFA908}" v="36" dt="2026-02-06T07:12:51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60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undo custSel addSld delSld modSld">
      <pc:chgData name="Léa Dreyer" userId="62aee51ee5ced681" providerId="LiveId" clId="{6B2BFF1A-8ABF-429B-AFA3-E6B032F33238}" dt="2026-02-06T07:17:47.352" v="642" actId="20577"/>
      <pc:docMkLst>
        <pc:docMk/>
      </pc:docMkLst>
      <pc:sldChg chg="modSp mod">
        <pc:chgData name="Léa Dreyer" userId="62aee51ee5ced681" providerId="LiveId" clId="{6B2BFF1A-8ABF-429B-AFA3-E6B032F33238}" dt="2026-02-06T06:53:33.378" v="371" actId="2711"/>
        <pc:sldMkLst>
          <pc:docMk/>
          <pc:sldMk cId="0" sldId="309"/>
        </pc:sldMkLst>
        <pc:spChg chg="mod">
          <ac:chgData name="Léa Dreyer" userId="62aee51ee5ced681" providerId="LiveId" clId="{6B2BFF1A-8ABF-429B-AFA3-E6B032F33238}" dt="2026-02-06T06:53:33.378" v="371" actId="2711"/>
          <ac:spMkLst>
            <pc:docMk/>
            <pc:sldMk cId="0" sldId="309"/>
            <ac:spMk id="3" creationId="{00000000-0000-0000-0000-000000000000}"/>
          </ac:spMkLst>
        </pc:spChg>
      </pc:sldChg>
      <pc:sldChg chg="modSp mod">
        <pc:chgData name="Léa Dreyer" userId="62aee51ee5ced681" providerId="LiveId" clId="{6B2BFF1A-8ABF-429B-AFA3-E6B032F33238}" dt="2026-02-06T07:08:35.074" v="586" actId="14100"/>
        <pc:sldMkLst>
          <pc:docMk/>
          <pc:sldMk cId="4057884726" sldId="310"/>
        </pc:sldMkLst>
        <pc:spChg chg="mod">
          <ac:chgData name="Léa Dreyer" userId="62aee51ee5ced681" providerId="LiveId" clId="{6B2BFF1A-8ABF-429B-AFA3-E6B032F33238}" dt="2026-02-06T07:08:31.783" v="585" actId="1076"/>
          <ac:spMkLst>
            <pc:docMk/>
            <pc:sldMk cId="4057884726" sldId="310"/>
            <ac:spMk id="9" creationId="{DA744DCE-9082-DDBC-188E-6A1595590BCF}"/>
          </ac:spMkLst>
        </pc:spChg>
        <pc:picChg chg="mod">
          <ac:chgData name="Léa Dreyer" userId="62aee51ee5ced681" providerId="LiveId" clId="{6B2BFF1A-8ABF-429B-AFA3-E6B032F33238}" dt="2026-02-06T07:08:35.074" v="586" actId="14100"/>
          <ac:picMkLst>
            <pc:docMk/>
            <pc:sldMk cId="4057884726" sldId="310"/>
            <ac:picMk id="7" creationId="{E8D13BDF-91C1-2AC7-778C-BC91EA95C864}"/>
          </ac:picMkLst>
        </pc:picChg>
      </pc:sldChg>
      <pc:sldChg chg="modSp mod">
        <pc:chgData name="Léa Dreyer" userId="62aee51ee5ced681" providerId="LiveId" clId="{6B2BFF1A-8ABF-429B-AFA3-E6B032F33238}" dt="2026-02-06T07:03:55.774" v="373" actId="1076"/>
        <pc:sldMkLst>
          <pc:docMk/>
          <pc:sldMk cId="3934211668" sldId="311"/>
        </pc:sldMkLst>
        <pc:spChg chg="mod">
          <ac:chgData name="Léa Dreyer" userId="62aee51ee5ced681" providerId="LiveId" clId="{6B2BFF1A-8ABF-429B-AFA3-E6B032F33238}" dt="2026-02-06T07:03:52.841" v="372" actId="122"/>
          <ac:spMkLst>
            <pc:docMk/>
            <pc:sldMk cId="3934211668" sldId="311"/>
            <ac:spMk id="8" creationId="{DDAAC036-5F35-685E-2242-09F0B1549F26}"/>
          </ac:spMkLst>
        </pc:spChg>
        <pc:picChg chg="mod">
          <ac:chgData name="Léa Dreyer" userId="62aee51ee5ced681" providerId="LiveId" clId="{6B2BFF1A-8ABF-429B-AFA3-E6B032F33238}" dt="2026-02-06T07:03:55.774" v="373" actId="1076"/>
          <ac:picMkLst>
            <pc:docMk/>
            <pc:sldMk cId="3934211668" sldId="311"/>
            <ac:picMk id="1026" creationId="{7E09C0FB-2790-5748-9014-02B3A82944A8}"/>
          </ac:picMkLst>
        </pc:picChg>
      </pc:sldChg>
      <pc:sldChg chg="del">
        <pc:chgData name="Léa Dreyer" userId="62aee51ee5ced681" providerId="LiveId" clId="{6B2BFF1A-8ABF-429B-AFA3-E6B032F33238}" dt="2026-02-05T21:22:27.276" v="265" actId="47"/>
        <pc:sldMkLst>
          <pc:docMk/>
          <pc:sldMk cId="4072041402" sldId="312"/>
        </pc:sldMkLst>
      </pc:sldChg>
      <pc:sldChg chg="modSp mod">
        <pc:chgData name="Léa Dreyer" userId="62aee51ee5ced681" providerId="LiveId" clId="{6B2BFF1A-8ABF-429B-AFA3-E6B032F33238}" dt="2026-02-06T07:11:33.253" v="587" actId="14100"/>
        <pc:sldMkLst>
          <pc:docMk/>
          <pc:sldMk cId="3879846987" sldId="313"/>
        </pc:sldMkLst>
        <pc:spChg chg="mod">
          <ac:chgData name="Léa Dreyer" userId="62aee51ee5ced681" providerId="LiveId" clId="{6B2BFF1A-8ABF-429B-AFA3-E6B032F33238}" dt="2026-02-06T07:04:14.117" v="378" actId="2711"/>
          <ac:spMkLst>
            <pc:docMk/>
            <pc:sldMk cId="3879846987" sldId="313"/>
            <ac:spMk id="7" creationId="{8EA519CF-FF49-7749-9D89-FF80E1517511}"/>
          </ac:spMkLst>
        </pc:spChg>
        <pc:picChg chg="mod">
          <ac:chgData name="Léa Dreyer" userId="62aee51ee5ced681" providerId="LiveId" clId="{6B2BFF1A-8ABF-429B-AFA3-E6B032F33238}" dt="2026-02-06T07:11:33.253" v="587" actId="14100"/>
          <ac:picMkLst>
            <pc:docMk/>
            <pc:sldMk cId="3879846987" sldId="313"/>
            <ac:picMk id="3074" creationId="{48CF5913-CFAE-23AD-3684-7D6327D66264}"/>
          </ac:picMkLst>
        </pc:picChg>
      </pc:sldChg>
      <pc:sldChg chg="addSp modSp mod">
        <pc:chgData name="Léa Dreyer" userId="62aee51ee5ced681" providerId="LiveId" clId="{6B2BFF1A-8ABF-429B-AFA3-E6B032F33238}" dt="2026-02-06T07:14:12.515" v="623" actId="403"/>
        <pc:sldMkLst>
          <pc:docMk/>
          <pc:sldMk cId="1109610781" sldId="314"/>
        </pc:sldMkLst>
        <pc:spChg chg="add mod">
          <ac:chgData name="Léa Dreyer" userId="62aee51ee5ced681" providerId="LiveId" clId="{6B2BFF1A-8ABF-429B-AFA3-E6B032F33238}" dt="2026-02-06T07:14:12.515" v="623" actId="403"/>
          <ac:spMkLst>
            <pc:docMk/>
            <pc:sldMk cId="1109610781" sldId="314"/>
            <ac:spMk id="3" creationId="{89654F55-8461-5663-9505-503734373CE1}"/>
          </ac:spMkLst>
        </pc:spChg>
        <pc:spChg chg="mod">
          <ac:chgData name="Léa Dreyer" userId="62aee51ee5ced681" providerId="LiveId" clId="{6B2BFF1A-8ABF-429B-AFA3-E6B032F33238}" dt="2026-02-06T07:06:41.739" v="497" actId="122"/>
          <ac:spMkLst>
            <pc:docMk/>
            <pc:sldMk cId="1109610781" sldId="314"/>
            <ac:spMk id="7" creationId="{5C9EE375-1BCA-614E-C858-0A6BF408FCAA}"/>
          </ac:spMkLst>
        </pc:spChg>
        <pc:picChg chg="mod">
          <ac:chgData name="Léa Dreyer" userId="62aee51ee5ced681" providerId="LiveId" clId="{6B2BFF1A-8ABF-429B-AFA3-E6B032F33238}" dt="2026-02-06T07:12:51.537" v="591" actId="1076"/>
          <ac:picMkLst>
            <pc:docMk/>
            <pc:sldMk cId="1109610781" sldId="314"/>
            <ac:picMk id="4098" creationId="{540FFAD1-E37B-B41C-6959-A102AA7A616E}"/>
          </ac:picMkLst>
        </pc:picChg>
      </pc:sldChg>
      <pc:sldChg chg="addSp delSp modSp new mod">
        <pc:chgData name="Léa Dreyer" userId="62aee51ee5ced681" providerId="LiveId" clId="{6B2BFF1A-8ABF-429B-AFA3-E6B032F33238}" dt="2026-02-06T07:11:42.927" v="589" actId="1076"/>
        <pc:sldMkLst>
          <pc:docMk/>
          <pc:sldMk cId="3202268308" sldId="315"/>
        </pc:sldMkLst>
        <pc:spChg chg="del">
          <ac:chgData name="Léa Dreyer" userId="62aee51ee5ced681" providerId="LiveId" clId="{6B2BFF1A-8ABF-429B-AFA3-E6B032F33238}" dt="2026-02-05T19:39:04.833" v="2" actId="478"/>
          <ac:spMkLst>
            <pc:docMk/>
            <pc:sldMk cId="3202268308" sldId="315"/>
            <ac:spMk id="2" creationId="{0D83D881-D577-1DF1-AC51-DACD13E02469}"/>
          </ac:spMkLst>
        </pc:spChg>
        <pc:spChg chg="del">
          <ac:chgData name="Léa Dreyer" userId="62aee51ee5ced681" providerId="LiveId" clId="{6B2BFF1A-8ABF-429B-AFA3-E6B032F33238}" dt="2026-02-05T19:38:57.585" v="1" actId="478"/>
          <ac:spMkLst>
            <pc:docMk/>
            <pc:sldMk cId="3202268308" sldId="315"/>
            <ac:spMk id="3" creationId="{9871A808-F05D-A77E-0E3E-C70FD19B4616}"/>
          </ac:spMkLst>
        </pc:spChg>
        <pc:spChg chg="del">
          <ac:chgData name="Léa Dreyer" userId="62aee51ee5ced681" providerId="LiveId" clId="{6B2BFF1A-8ABF-429B-AFA3-E6B032F33238}" dt="2026-02-05T19:39:10.463" v="3" actId="478"/>
          <ac:spMkLst>
            <pc:docMk/>
            <pc:sldMk cId="3202268308" sldId="315"/>
            <ac:spMk id="4" creationId="{AA3A3816-D364-2CC1-95D0-BA9328CB122C}"/>
          </ac:spMkLst>
        </pc:spChg>
        <pc:spChg chg="del">
          <ac:chgData name="Léa Dreyer" userId="62aee51ee5ced681" providerId="LiveId" clId="{6B2BFF1A-8ABF-429B-AFA3-E6B032F33238}" dt="2026-02-05T19:39:10.463" v="3" actId="478"/>
          <ac:spMkLst>
            <pc:docMk/>
            <pc:sldMk cId="3202268308" sldId="315"/>
            <ac:spMk id="5" creationId="{D8CFA503-7363-5F08-C4B0-2BDA05F517E2}"/>
          </ac:spMkLst>
        </pc:spChg>
        <pc:spChg chg="del">
          <ac:chgData name="Léa Dreyer" userId="62aee51ee5ced681" providerId="LiveId" clId="{6B2BFF1A-8ABF-429B-AFA3-E6B032F33238}" dt="2026-02-05T19:39:10.463" v="3" actId="478"/>
          <ac:spMkLst>
            <pc:docMk/>
            <pc:sldMk cId="3202268308" sldId="315"/>
            <ac:spMk id="6" creationId="{F9B4B611-1D85-AC13-1CA5-E743AFD4585F}"/>
          </ac:spMkLst>
        </pc:spChg>
        <pc:spChg chg="add mod">
          <ac:chgData name="Léa Dreyer" userId="62aee51ee5ced681" providerId="LiveId" clId="{6B2BFF1A-8ABF-429B-AFA3-E6B032F33238}" dt="2026-02-06T07:11:38.990" v="588" actId="1076"/>
          <ac:spMkLst>
            <pc:docMk/>
            <pc:sldMk cId="3202268308" sldId="315"/>
            <ac:spMk id="8" creationId="{96E2C113-4C9D-C1C0-A534-14D5190F2952}"/>
          </ac:spMkLst>
        </pc:spChg>
        <pc:spChg chg="add mod">
          <ac:chgData name="Léa Dreyer" userId="62aee51ee5ced681" providerId="LiveId" clId="{6B2BFF1A-8ABF-429B-AFA3-E6B032F33238}" dt="2026-02-06T07:11:42.927" v="589" actId="1076"/>
          <ac:spMkLst>
            <pc:docMk/>
            <pc:sldMk cId="3202268308" sldId="315"/>
            <ac:spMk id="10" creationId="{8DB8F898-5451-421B-2543-6755419954AB}"/>
          </ac:spMkLst>
        </pc:spChg>
        <pc:picChg chg="add mod">
          <ac:chgData name="Léa Dreyer" userId="62aee51ee5ced681" providerId="LiveId" clId="{6B2BFF1A-8ABF-429B-AFA3-E6B032F33238}" dt="2026-02-06T07:05:33.974" v="435" actId="1076"/>
          <ac:picMkLst>
            <pc:docMk/>
            <pc:sldMk cId="3202268308" sldId="315"/>
            <ac:picMk id="5122" creationId="{23DCAD89-1608-4324-7D5B-5C94FE1EF5A4}"/>
          </ac:picMkLst>
        </pc:picChg>
        <pc:picChg chg="add mod">
          <ac:chgData name="Léa Dreyer" userId="62aee51ee5ced681" providerId="LiveId" clId="{6B2BFF1A-8ABF-429B-AFA3-E6B032F33238}" dt="2026-02-06T07:05:26.147" v="433" actId="14100"/>
          <ac:picMkLst>
            <pc:docMk/>
            <pc:sldMk cId="3202268308" sldId="315"/>
            <ac:picMk id="5124" creationId="{FFE31D71-EF69-9DE3-964A-08DF4A40DF4C}"/>
          </ac:picMkLst>
        </pc:picChg>
      </pc:sldChg>
      <pc:sldChg chg="addSp delSp modSp new mod">
        <pc:chgData name="Léa Dreyer" userId="62aee51ee5ced681" providerId="LiveId" clId="{6B2BFF1A-8ABF-429B-AFA3-E6B032F33238}" dt="2026-02-06T07:06:12.741" v="493" actId="1076"/>
        <pc:sldMkLst>
          <pc:docMk/>
          <pc:sldMk cId="98730323" sldId="316"/>
        </pc:sldMkLst>
        <pc:spChg chg="del">
          <ac:chgData name="Léa Dreyer" userId="62aee51ee5ced681" providerId="LiveId" clId="{6B2BFF1A-8ABF-429B-AFA3-E6B032F33238}" dt="2026-02-05T19:47:15.353" v="51" actId="478"/>
          <ac:spMkLst>
            <pc:docMk/>
            <pc:sldMk cId="98730323" sldId="316"/>
            <ac:spMk id="2" creationId="{4FDAA47D-49A9-B139-089A-4A86D692942C}"/>
          </ac:spMkLst>
        </pc:spChg>
        <pc:spChg chg="del">
          <ac:chgData name="Léa Dreyer" userId="62aee51ee5ced681" providerId="LiveId" clId="{6B2BFF1A-8ABF-429B-AFA3-E6B032F33238}" dt="2026-02-05T19:47:15.353" v="51" actId="478"/>
          <ac:spMkLst>
            <pc:docMk/>
            <pc:sldMk cId="98730323" sldId="316"/>
            <ac:spMk id="3" creationId="{774DA376-E00F-CF2D-7588-FF2005F02A65}"/>
          </ac:spMkLst>
        </pc:spChg>
        <pc:spChg chg="del">
          <ac:chgData name="Léa Dreyer" userId="62aee51ee5ced681" providerId="LiveId" clId="{6B2BFF1A-8ABF-429B-AFA3-E6B032F33238}" dt="2026-02-05T19:47:15.353" v="51" actId="478"/>
          <ac:spMkLst>
            <pc:docMk/>
            <pc:sldMk cId="98730323" sldId="316"/>
            <ac:spMk id="4" creationId="{66A8147F-12B1-134B-5BF3-207463922EAE}"/>
          </ac:spMkLst>
        </pc:spChg>
        <pc:spChg chg="del">
          <ac:chgData name="Léa Dreyer" userId="62aee51ee5ced681" providerId="LiveId" clId="{6B2BFF1A-8ABF-429B-AFA3-E6B032F33238}" dt="2026-02-05T19:47:15.353" v="51" actId="478"/>
          <ac:spMkLst>
            <pc:docMk/>
            <pc:sldMk cId="98730323" sldId="316"/>
            <ac:spMk id="5" creationId="{222D43D2-855A-449C-60BC-6220E7B15D68}"/>
          </ac:spMkLst>
        </pc:spChg>
        <pc:spChg chg="del">
          <ac:chgData name="Léa Dreyer" userId="62aee51ee5ced681" providerId="LiveId" clId="{6B2BFF1A-8ABF-429B-AFA3-E6B032F33238}" dt="2026-02-05T19:47:15.353" v="51" actId="478"/>
          <ac:spMkLst>
            <pc:docMk/>
            <pc:sldMk cId="98730323" sldId="316"/>
            <ac:spMk id="6" creationId="{EEEB6C03-5801-FDBB-556C-B15EA75FA135}"/>
          </ac:spMkLst>
        </pc:spChg>
        <pc:spChg chg="add mod">
          <ac:chgData name="Léa Dreyer" userId="62aee51ee5ced681" providerId="LiveId" clId="{6B2BFF1A-8ABF-429B-AFA3-E6B032F33238}" dt="2026-02-06T07:06:12.741" v="493" actId="1076"/>
          <ac:spMkLst>
            <pc:docMk/>
            <pc:sldMk cId="98730323" sldId="316"/>
            <ac:spMk id="8" creationId="{25992B02-AC89-62AC-70CD-7077497752A4}"/>
          </ac:spMkLst>
        </pc:spChg>
        <pc:picChg chg="add mod">
          <ac:chgData name="Léa Dreyer" userId="62aee51ee5ced681" providerId="LiveId" clId="{6B2BFF1A-8ABF-429B-AFA3-E6B032F33238}" dt="2026-02-06T07:06:05.128" v="491" actId="1076"/>
          <ac:picMkLst>
            <pc:docMk/>
            <pc:sldMk cId="98730323" sldId="316"/>
            <ac:picMk id="6146" creationId="{F2B1E9BB-6C4A-C340-2072-92CC2B3DFE1F}"/>
          </ac:picMkLst>
        </pc:picChg>
      </pc:sldChg>
      <pc:sldChg chg="addSp delSp modSp new mod">
        <pc:chgData name="Léa Dreyer" userId="62aee51ee5ced681" providerId="LiveId" clId="{6B2BFF1A-8ABF-429B-AFA3-E6B032F33238}" dt="2026-02-06T07:07:03.511" v="503" actId="1076"/>
        <pc:sldMkLst>
          <pc:docMk/>
          <pc:sldMk cId="3423228559" sldId="317"/>
        </pc:sldMkLst>
        <pc:spChg chg="del">
          <ac:chgData name="Léa Dreyer" userId="62aee51ee5ced681" providerId="LiveId" clId="{6B2BFF1A-8ABF-429B-AFA3-E6B032F33238}" dt="2026-02-05T19:57:28.535" v="144" actId="478"/>
          <ac:spMkLst>
            <pc:docMk/>
            <pc:sldMk cId="3423228559" sldId="317"/>
            <ac:spMk id="2" creationId="{997F8DCB-CCF1-5ACA-9173-750C0C7EA082}"/>
          </ac:spMkLst>
        </pc:spChg>
        <pc:spChg chg="del">
          <ac:chgData name="Léa Dreyer" userId="62aee51ee5ced681" providerId="LiveId" clId="{6B2BFF1A-8ABF-429B-AFA3-E6B032F33238}" dt="2026-02-05T19:57:28.535" v="144" actId="478"/>
          <ac:spMkLst>
            <pc:docMk/>
            <pc:sldMk cId="3423228559" sldId="317"/>
            <ac:spMk id="3" creationId="{120184B0-4CA3-72AD-EEDC-D87B51DDFD15}"/>
          </ac:spMkLst>
        </pc:spChg>
        <pc:spChg chg="del">
          <ac:chgData name="Léa Dreyer" userId="62aee51ee5ced681" providerId="LiveId" clId="{6B2BFF1A-8ABF-429B-AFA3-E6B032F33238}" dt="2026-02-05T19:57:21.713" v="142" actId="34307"/>
          <ac:spMkLst>
            <pc:docMk/>
            <pc:sldMk cId="3423228559" sldId="317"/>
            <ac:spMk id="4" creationId="{D6735C87-5CC0-AD09-AD60-3C7AD776375E}"/>
          </ac:spMkLst>
        </pc:spChg>
        <pc:spChg chg="del">
          <ac:chgData name="Léa Dreyer" userId="62aee51ee5ced681" providerId="LiveId" clId="{6B2BFF1A-8ABF-429B-AFA3-E6B032F33238}" dt="2026-02-05T19:57:28.535" v="144" actId="478"/>
          <ac:spMkLst>
            <pc:docMk/>
            <pc:sldMk cId="3423228559" sldId="317"/>
            <ac:spMk id="5" creationId="{1F8CB7EF-C7A4-9B27-64B5-70CE2C5B374B}"/>
          </ac:spMkLst>
        </pc:spChg>
        <pc:spChg chg="del">
          <ac:chgData name="Léa Dreyer" userId="62aee51ee5ced681" providerId="LiveId" clId="{6B2BFF1A-8ABF-429B-AFA3-E6B032F33238}" dt="2026-02-05T19:57:28.535" v="144" actId="478"/>
          <ac:spMkLst>
            <pc:docMk/>
            <pc:sldMk cId="3423228559" sldId="317"/>
            <ac:spMk id="6" creationId="{CC5193AF-56C8-4292-C712-881276F6BFA0}"/>
          </ac:spMkLst>
        </pc:spChg>
        <pc:spChg chg="add del mod">
          <ac:chgData name="Léa Dreyer" userId="62aee51ee5ced681" providerId="LiveId" clId="{6B2BFF1A-8ABF-429B-AFA3-E6B032F33238}" dt="2026-02-05T19:57:30.123" v="145" actId="478"/>
          <ac:spMkLst>
            <pc:docMk/>
            <pc:sldMk cId="3423228559" sldId="317"/>
            <ac:spMk id="9" creationId="{7E49BD67-7CAE-3643-63EA-1981D02A2EF7}"/>
          </ac:spMkLst>
        </pc:spChg>
        <pc:spChg chg="add mod">
          <ac:chgData name="Léa Dreyer" userId="62aee51ee5ced681" providerId="LiveId" clId="{6B2BFF1A-8ABF-429B-AFA3-E6B032F33238}" dt="2026-02-06T07:06:55.630" v="501" actId="14100"/>
          <ac:spMkLst>
            <pc:docMk/>
            <pc:sldMk cId="3423228559" sldId="317"/>
            <ac:spMk id="11" creationId="{AA71C34A-345D-AD62-58B0-336FDB4C958D}"/>
          </ac:spMkLst>
        </pc:spChg>
        <pc:picChg chg="add del mod ord">
          <ac:chgData name="Léa Dreyer" userId="62aee51ee5ced681" providerId="LiveId" clId="{6B2BFF1A-8ABF-429B-AFA3-E6B032F33238}" dt="2026-02-05T19:57:28.535" v="144" actId="478"/>
          <ac:picMkLst>
            <pc:docMk/>
            <pc:sldMk cId="3423228559" sldId="317"/>
            <ac:picMk id="7" creationId="{8E5592A3-C5A4-0CAB-07D5-A217B23389F8}"/>
          </ac:picMkLst>
        </pc:picChg>
        <pc:picChg chg="add mod">
          <ac:chgData name="Léa Dreyer" userId="62aee51ee5ced681" providerId="LiveId" clId="{6B2BFF1A-8ABF-429B-AFA3-E6B032F33238}" dt="2026-02-06T07:07:03.511" v="503" actId="1076"/>
          <ac:picMkLst>
            <pc:docMk/>
            <pc:sldMk cId="3423228559" sldId="317"/>
            <ac:picMk id="7170" creationId="{3AD4D515-676F-7578-3051-79A3553630E5}"/>
          </ac:picMkLst>
        </pc:picChg>
      </pc:sldChg>
      <pc:sldChg chg="addSp delSp modSp new mod">
        <pc:chgData name="Léa Dreyer" userId="62aee51ee5ced681" providerId="LiveId" clId="{6B2BFF1A-8ABF-429B-AFA3-E6B032F33238}" dt="2026-02-06T07:08:18.495" v="581" actId="1076"/>
        <pc:sldMkLst>
          <pc:docMk/>
          <pc:sldMk cId="3262507957" sldId="318"/>
        </pc:sldMkLst>
        <pc:spChg chg="del">
          <ac:chgData name="Léa Dreyer" userId="62aee51ee5ced681" providerId="LiveId" clId="{6B2BFF1A-8ABF-429B-AFA3-E6B032F33238}" dt="2026-02-05T20:33:53.997" v="260" actId="478"/>
          <ac:spMkLst>
            <pc:docMk/>
            <pc:sldMk cId="3262507957" sldId="318"/>
            <ac:spMk id="2" creationId="{77A17F30-6E1E-D73D-3B8A-A240FB96B56A}"/>
          </ac:spMkLst>
        </pc:spChg>
        <pc:spChg chg="del">
          <ac:chgData name="Léa Dreyer" userId="62aee51ee5ced681" providerId="LiveId" clId="{6B2BFF1A-8ABF-429B-AFA3-E6B032F33238}" dt="2026-02-05T20:33:53.997" v="260" actId="478"/>
          <ac:spMkLst>
            <pc:docMk/>
            <pc:sldMk cId="3262507957" sldId="318"/>
            <ac:spMk id="3" creationId="{FB3E01ED-1464-2470-CC43-D03E4B1E11D6}"/>
          </ac:spMkLst>
        </pc:spChg>
        <pc:spChg chg="del">
          <ac:chgData name="Léa Dreyer" userId="62aee51ee5ced681" providerId="LiveId" clId="{6B2BFF1A-8ABF-429B-AFA3-E6B032F33238}" dt="2026-02-05T20:33:53.997" v="260" actId="478"/>
          <ac:spMkLst>
            <pc:docMk/>
            <pc:sldMk cId="3262507957" sldId="318"/>
            <ac:spMk id="4" creationId="{DE84D82F-EBEF-9036-FB55-278ADAA9966C}"/>
          </ac:spMkLst>
        </pc:spChg>
        <pc:spChg chg="del">
          <ac:chgData name="Léa Dreyer" userId="62aee51ee5ced681" providerId="LiveId" clId="{6B2BFF1A-8ABF-429B-AFA3-E6B032F33238}" dt="2026-02-05T20:33:53.997" v="260" actId="478"/>
          <ac:spMkLst>
            <pc:docMk/>
            <pc:sldMk cId="3262507957" sldId="318"/>
            <ac:spMk id="5" creationId="{596AC65E-82E4-437A-3DC4-C94B56E2D499}"/>
          </ac:spMkLst>
        </pc:spChg>
        <pc:spChg chg="del">
          <ac:chgData name="Léa Dreyer" userId="62aee51ee5ced681" providerId="LiveId" clId="{6B2BFF1A-8ABF-429B-AFA3-E6B032F33238}" dt="2026-02-05T20:33:53.997" v="260" actId="478"/>
          <ac:spMkLst>
            <pc:docMk/>
            <pc:sldMk cId="3262507957" sldId="318"/>
            <ac:spMk id="6" creationId="{E6458081-FC9F-8F65-3579-DA157EC4C66F}"/>
          </ac:spMkLst>
        </pc:spChg>
        <pc:spChg chg="add mod">
          <ac:chgData name="Léa Dreyer" userId="62aee51ee5ced681" providerId="LiveId" clId="{6B2BFF1A-8ABF-429B-AFA3-E6B032F33238}" dt="2026-02-06T07:08:09.986" v="578" actId="1076"/>
          <ac:spMkLst>
            <pc:docMk/>
            <pc:sldMk cId="3262507957" sldId="318"/>
            <ac:spMk id="8" creationId="{0A9132A1-79B7-1954-D3CF-E629985DD61D}"/>
          </ac:spMkLst>
        </pc:spChg>
        <pc:picChg chg="add mod">
          <ac:chgData name="Léa Dreyer" userId="62aee51ee5ced681" providerId="LiveId" clId="{6B2BFF1A-8ABF-429B-AFA3-E6B032F33238}" dt="2026-02-06T07:08:18.495" v="581" actId="1076"/>
          <ac:picMkLst>
            <pc:docMk/>
            <pc:sldMk cId="3262507957" sldId="318"/>
            <ac:picMk id="8194" creationId="{CE69FEE9-2E57-0F1F-A92B-40C8D9FBD4B8}"/>
          </ac:picMkLst>
        </pc:picChg>
      </pc:sldChg>
      <pc:sldChg chg="addSp delSp modSp new mod">
        <pc:chgData name="Léa Dreyer" userId="62aee51ee5ced681" providerId="LiveId" clId="{6B2BFF1A-8ABF-429B-AFA3-E6B032F33238}" dt="2026-02-06T06:53:24.419" v="370" actId="20577"/>
        <pc:sldMkLst>
          <pc:docMk/>
          <pc:sldMk cId="852601547" sldId="319"/>
        </pc:sldMkLst>
        <pc:spChg chg="del">
          <ac:chgData name="Léa Dreyer" userId="62aee51ee5ced681" providerId="LiveId" clId="{6B2BFF1A-8ABF-429B-AFA3-E6B032F33238}" dt="2026-02-06T06:50:58.783" v="267" actId="478"/>
          <ac:spMkLst>
            <pc:docMk/>
            <pc:sldMk cId="852601547" sldId="319"/>
            <ac:spMk id="2" creationId="{60DBA86E-0115-BCA5-7E06-47512E14291A}"/>
          </ac:spMkLst>
        </pc:spChg>
        <pc:spChg chg="del">
          <ac:chgData name="Léa Dreyer" userId="62aee51ee5ced681" providerId="LiveId" clId="{6B2BFF1A-8ABF-429B-AFA3-E6B032F33238}" dt="2026-02-06T06:50:58.783" v="267" actId="478"/>
          <ac:spMkLst>
            <pc:docMk/>
            <pc:sldMk cId="852601547" sldId="319"/>
            <ac:spMk id="3" creationId="{5695666C-0157-4EAB-3473-E3DCDAF11419}"/>
          </ac:spMkLst>
        </pc:spChg>
        <pc:spChg chg="add mod">
          <ac:chgData name="Léa Dreyer" userId="62aee51ee5ced681" providerId="LiveId" clId="{6B2BFF1A-8ABF-429B-AFA3-E6B032F33238}" dt="2026-02-06T06:53:24.419" v="370" actId="20577"/>
          <ac:spMkLst>
            <pc:docMk/>
            <pc:sldMk cId="852601547" sldId="319"/>
            <ac:spMk id="5" creationId="{E5965DE1-E691-13EA-E3DA-9A92C6FBAB0F}"/>
          </ac:spMkLst>
        </pc:spChg>
        <pc:picChg chg="add mod">
          <ac:chgData name="Léa Dreyer" userId="62aee51ee5ced681" providerId="LiveId" clId="{6B2BFF1A-8ABF-429B-AFA3-E6B032F33238}" dt="2026-02-06T06:52:04.753" v="335" actId="1076"/>
          <ac:picMkLst>
            <pc:docMk/>
            <pc:sldMk cId="852601547" sldId="319"/>
            <ac:picMk id="1026" creationId="{2E08013C-6676-5BB7-D592-C17F84D9DFFE}"/>
          </ac:picMkLst>
        </pc:picChg>
      </pc:sldChg>
      <pc:sldChg chg="addSp delSp modSp new mod">
        <pc:chgData name="Léa Dreyer" userId="62aee51ee5ced681" providerId="LiveId" clId="{6B2BFF1A-8ABF-429B-AFA3-E6B032F33238}" dt="2026-02-06T07:17:47.352" v="642" actId="20577"/>
        <pc:sldMkLst>
          <pc:docMk/>
          <pc:sldMk cId="3812869907" sldId="320"/>
        </pc:sldMkLst>
        <pc:spChg chg="del">
          <ac:chgData name="Léa Dreyer" userId="62aee51ee5ced681" providerId="LiveId" clId="{6B2BFF1A-8ABF-429B-AFA3-E6B032F33238}" dt="2026-02-06T07:17:11.214" v="628" actId="478"/>
          <ac:spMkLst>
            <pc:docMk/>
            <pc:sldMk cId="3812869907" sldId="320"/>
            <ac:spMk id="2" creationId="{BD15D203-F44A-D944-A3CB-0941CA29338D}"/>
          </ac:spMkLst>
        </pc:spChg>
        <pc:spChg chg="del">
          <ac:chgData name="Léa Dreyer" userId="62aee51ee5ced681" providerId="LiveId" clId="{6B2BFF1A-8ABF-429B-AFA3-E6B032F33238}" dt="2026-02-06T07:17:11.214" v="628" actId="478"/>
          <ac:spMkLst>
            <pc:docMk/>
            <pc:sldMk cId="3812869907" sldId="320"/>
            <ac:spMk id="3" creationId="{F21AB969-6D1A-96CD-0072-6C1B4DDBD17E}"/>
          </ac:spMkLst>
        </pc:spChg>
        <pc:spChg chg="del">
          <ac:chgData name="Léa Dreyer" userId="62aee51ee5ced681" providerId="LiveId" clId="{6B2BFF1A-8ABF-429B-AFA3-E6B032F33238}" dt="2026-02-06T07:17:01.932" v="625" actId="34307"/>
          <ac:spMkLst>
            <pc:docMk/>
            <pc:sldMk cId="3812869907" sldId="320"/>
            <ac:spMk id="4" creationId="{347A0A44-2B8C-3B05-8B2F-A4A8383266C4}"/>
          </ac:spMkLst>
        </pc:spChg>
        <pc:spChg chg="del mod">
          <ac:chgData name="Léa Dreyer" userId="62aee51ee5ced681" providerId="LiveId" clId="{6B2BFF1A-8ABF-429B-AFA3-E6B032F33238}" dt="2026-02-06T07:17:11.214" v="628" actId="478"/>
          <ac:spMkLst>
            <pc:docMk/>
            <pc:sldMk cId="3812869907" sldId="320"/>
            <ac:spMk id="5" creationId="{02338701-A71F-3C41-3BC9-BED6E2BD1342}"/>
          </ac:spMkLst>
        </pc:spChg>
        <pc:spChg chg="del mod">
          <ac:chgData name="Léa Dreyer" userId="62aee51ee5ced681" providerId="LiveId" clId="{6B2BFF1A-8ABF-429B-AFA3-E6B032F33238}" dt="2026-02-06T07:17:11.214" v="628" actId="478"/>
          <ac:spMkLst>
            <pc:docMk/>
            <pc:sldMk cId="3812869907" sldId="320"/>
            <ac:spMk id="6" creationId="{C4ABF244-CDE3-CD9C-3097-3B263F63ECFE}"/>
          </ac:spMkLst>
        </pc:spChg>
        <pc:spChg chg="add del mod">
          <ac:chgData name="Léa Dreyer" userId="62aee51ee5ced681" providerId="LiveId" clId="{6B2BFF1A-8ABF-429B-AFA3-E6B032F33238}" dt="2026-02-06T07:17:11.214" v="628" actId="478"/>
          <ac:spMkLst>
            <pc:docMk/>
            <pc:sldMk cId="3812869907" sldId="320"/>
            <ac:spMk id="9" creationId="{E4B7530C-7D61-8DEF-8151-750C54A153F1}"/>
          </ac:spMkLst>
        </pc:spChg>
        <pc:spChg chg="add mod">
          <ac:chgData name="Léa Dreyer" userId="62aee51ee5ced681" providerId="LiveId" clId="{6B2BFF1A-8ABF-429B-AFA3-E6B032F33238}" dt="2026-02-06T07:17:47.352" v="642" actId="20577"/>
          <ac:spMkLst>
            <pc:docMk/>
            <pc:sldMk cId="3812869907" sldId="320"/>
            <ac:spMk id="11" creationId="{E60A4362-2326-E8FE-4589-E2C15C97FA94}"/>
          </ac:spMkLst>
        </pc:spChg>
        <pc:picChg chg="add del mod ord">
          <ac:chgData name="Léa Dreyer" userId="62aee51ee5ced681" providerId="LiveId" clId="{6B2BFF1A-8ABF-429B-AFA3-E6B032F33238}" dt="2026-02-06T07:17:05.363" v="626" actId="478"/>
          <ac:picMkLst>
            <pc:docMk/>
            <pc:sldMk cId="3812869907" sldId="320"/>
            <ac:picMk id="7" creationId="{0098C911-3C84-9A54-7164-2425811F77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CA0FC-C712-EBC9-D616-9FB03864A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9709A5-737B-5217-AB1E-F916744AF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AB5E3-AD5A-EA0F-B7B4-4DEBD74B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2C2AA6-A2EB-3918-E809-5CDFE6F6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2412D-3A62-A4C3-0130-78C17EC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93976-D619-C704-991D-ADC0AF60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31C758-467A-4CB2-1F32-6365A77EB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B2CAE-61AA-068C-44FD-A4F1DE79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3CB56-B3DA-912D-8821-4276BAED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A6668-99A1-A774-C818-782E3C6A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4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AD67E1-C914-AA9F-73A0-43B5DA5C7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BB6A33-3F36-7930-F2D8-D1C4BAF91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EB46C-07D2-2254-0430-FCD68CA1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DF83CF-B824-B22B-7BAA-87F3AE04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B56A8-4EEF-F2C7-6611-B468DC21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C6A3F-E28E-AB50-F780-C18268D3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81B3FD-11C4-4935-21DE-F8998217D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B03C8-C52B-3270-4EEB-8AADF5FA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84A27-8D07-75B8-966F-E634F87F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570233-0F37-D4F2-2077-DC1D5315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DAC29-663D-F72A-F90D-C96A5870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6DE36A-102B-0CE2-ECD6-92F2F084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77A54-4D0C-A7E5-EB1A-66785E9F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7BE9D-5CF1-F4E8-FB5A-655779E1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E5A52-2AFC-7B42-3BF3-D0DF0E42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901E4-DF1C-22B3-0CD5-9D2CAE8E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3EC5E-DEFF-5F0C-7016-9A20B3BD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4D00AF-0D76-0010-83F6-6C0E737F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F2F381-8A51-70D3-47F1-CA83CB6D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04C9F9-1BC2-E80C-9352-30059460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0BA12-D720-C4C4-239B-9D99C843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04AAA-1115-B570-29FD-83298293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15A6CC-A436-66E6-3C4E-5CA6067BD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14B534-AA70-8EE7-17B0-223525ED1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9A72F1-A849-04D8-8E43-BEBE493DF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86498E-2875-8337-85C5-092886CCE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404238-51A7-0A31-3019-4362BB6F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BD2B3C-4ED7-CB48-E04E-4BCB4F0C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CC9A3A-BC4F-1C80-088C-CEC4E179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545C7-ECF6-8FA1-DC04-42E8B01B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026417-BA5B-6E2B-70C3-19D03FAF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20DADA-C5A9-DDFB-22AC-7C3E4E90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5F82A1-E8B0-999E-FE83-54FE55A0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F17464-4FFF-F5F1-8575-1F9C9DE2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053B53-DDDB-2078-789D-6546C074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FCA537-CDA1-32B1-7392-40A4EEAD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1797A-316A-DA95-EA21-3204B669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51184-E37C-8273-DCF0-D3527A3D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997B87-C29F-6720-85C0-3FD7A3472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CC7E69-11A1-D194-A9D1-D751DC33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844019-3E9E-3BEE-70DE-6AEDEEE5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6B57E6-8927-539D-B839-151B7846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EA1E3-E2CA-8EA5-0371-9D2023E5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570621-D039-DE7A-7218-060AAA60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2A4704-C965-0D43-D0A1-E81027B38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75F218-128C-6A7C-CE42-3A7A3A5E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4FE4BA-656F-0019-5850-6A336A83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FBF0F7-8754-3203-9F4B-428D0EE3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05254A-9BF2-8C3E-DFAA-06B6AA0A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FA5DD9-C28A-DCBF-176E-08F8664C3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4039F0-3962-F570-52D2-D1B02B9B6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AA66B-AF85-48ED-8BB8-572114069AC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314A0-51A5-7A22-9465-D8354413F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B029E7-5624-E9B1-D17B-261085F8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39007-1758-4FCE-BC57-AB7E964BE5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1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7F5F97D-F6A4-32D8-798D-8828A61C42EB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u="sng" dirty="0">
                <a:latin typeface="Garamond" pitchFamily="18" charset="0"/>
              </a:rPr>
              <a:t>Séance 2 : Symbolisme et christianisme mystique</a:t>
            </a:r>
          </a:p>
        </p:txBody>
      </p:sp>
    </p:spTree>
    <p:extLst>
      <p:ext uri="{BB962C8B-B14F-4D97-AF65-F5344CB8AC3E}">
        <p14:creationId xmlns:p14="http://schemas.microsoft.com/office/powerpoint/2010/main" val="171269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60A4362-2326-E8FE-4589-E2C15C97FA94}"/>
              </a:ext>
            </a:extLst>
          </p:cNvPr>
          <p:cNvSpPr txBox="1"/>
          <p:nvPr/>
        </p:nvSpPr>
        <p:spPr>
          <a:xfrm>
            <a:off x="1583871" y="2061980"/>
            <a:ext cx="92583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 Il n’y a pas deux façons de faire de la peinture religieuse (…) je ne vois pas que les plus grands peintres religieux actuels, tous protestants (Böcklin,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Thoma</a:t>
            </a:r>
            <a:r>
              <a:rPr lang="fr-FR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Burne-Jones, Grasset, P. Robert, C.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Schwabe</a:t>
            </a:r>
            <a:r>
              <a:rPr lang="fr-FR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aient rien à être éliminés de la tradition catholique » </a:t>
            </a:r>
          </a:p>
          <a:p>
            <a:pPr algn="ctr"/>
            <a:endParaRPr lang="fr-FR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William Ritter, « Sir Edward Burne-Jones »,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Durendal</a:t>
            </a:r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Bruxelles, juillet 1895, p. 142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6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los Schwabe - Le Rêve : Angélique se parant de fleurs, protégée par sainte Ag...">
            <a:extLst>
              <a:ext uri="{FF2B5EF4-FFF2-40B4-BE49-F238E27FC236}">
                <a16:creationId xmlns:a16="http://schemas.microsoft.com/office/drawing/2014/main" id="{CE69FEE9-2E57-0F1F-A92B-40C8D9FB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75" y="273601"/>
            <a:ext cx="3580250" cy="55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A9132A1-79B7-1954-D3CF-E629985DD61D}"/>
              </a:ext>
            </a:extLst>
          </p:cNvPr>
          <p:cNvSpPr txBox="1"/>
          <p:nvPr/>
        </p:nvSpPr>
        <p:spPr>
          <a:xfrm>
            <a:off x="503464" y="5938068"/>
            <a:ext cx="11185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fr-FR" b="0" i="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Schwabe</a:t>
            </a: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Rêve : Angélique se parant de fleurs, protégée par sainte Agnès, </a:t>
            </a: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1891. Aquarelle ; carton ; lavis d'encre de Chine ; mine graphite ; rehauts de gouache, 34,1 x 21 cm, Paris, Musée d’Orsay</a:t>
            </a:r>
          </a:p>
        </p:txBody>
      </p:sp>
    </p:spTree>
    <p:extLst>
      <p:ext uri="{BB962C8B-B14F-4D97-AF65-F5344CB8AC3E}">
        <p14:creationId xmlns:p14="http://schemas.microsoft.com/office/powerpoint/2010/main" val="326250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12" descr="Une image contenant peinture, dessin, neige, croquis&#10;&#10;Le contenu généré par l’IA peut être incorrect.">
            <a:extLst>
              <a:ext uri="{FF2B5EF4-FFF2-40B4-BE49-F238E27FC236}">
                <a16:creationId xmlns:a16="http://schemas.microsoft.com/office/drawing/2014/main" id="{E8D13BDF-91C1-2AC7-778C-BC91EA95C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73" y="322106"/>
            <a:ext cx="4108283" cy="57885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A744DCE-9082-DDBC-188E-6A1595590BCF}"/>
              </a:ext>
            </a:extLst>
          </p:cNvPr>
          <p:cNvSpPr txBox="1"/>
          <p:nvPr/>
        </p:nvSpPr>
        <p:spPr>
          <a:xfrm>
            <a:off x="144235" y="6211669"/>
            <a:ext cx="11903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fr-FR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Schwabe</a:t>
            </a:r>
            <a:r>
              <a:rPr lang="fr-F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Mort et le fossoyeur</a:t>
            </a:r>
            <a:r>
              <a:rPr lang="fr-F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1885, aquarellé en 1900, crayon, graphite, aquarelle, gouache et rehauts de gomme sur papier, 78 x 56,5 cm, Paris, musée d’Orsay.</a:t>
            </a:r>
          </a:p>
        </p:txBody>
      </p:sp>
    </p:spTree>
    <p:extLst>
      <p:ext uri="{BB962C8B-B14F-4D97-AF65-F5344CB8AC3E}">
        <p14:creationId xmlns:p14="http://schemas.microsoft.com/office/powerpoint/2010/main" val="405788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dilon Redon - Le Sacré-Coeur">
            <a:extLst>
              <a:ext uri="{FF2B5EF4-FFF2-40B4-BE49-F238E27FC236}">
                <a16:creationId xmlns:a16="http://schemas.microsoft.com/office/drawing/2014/main" id="{2E08013C-6676-5BB7-D592-C17F84D9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08" y="124420"/>
            <a:ext cx="4237383" cy="55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965DE1-E691-13EA-E3DA-9A92C6FBAB0F}"/>
              </a:ext>
            </a:extLst>
          </p:cNvPr>
          <p:cNvSpPr txBox="1"/>
          <p:nvPr/>
        </p:nvSpPr>
        <p:spPr>
          <a:xfrm>
            <a:off x="3048000" y="581025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Odilon Redon, </a:t>
            </a:r>
            <a:r>
              <a:rPr lang="fr-FR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Sacré-Cœur </a:t>
            </a:r>
            <a:r>
              <a:rPr lang="fr-FR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Bouddha</a:t>
            </a:r>
            <a:r>
              <a:rPr lang="fr-FR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b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1910. Pastel sur papier chamois, traits d'encadrement à la mine graphite, 60,0 x 46,5 cm.</a:t>
            </a:r>
            <a:r>
              <a:rPr lang="fr-FR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Musée </a:t>
            </a:r>
            <a:r>
              <a:rPr lang="fr-FR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Kröller</a:t>
            </a:r>
            <a:r>
              <a:rPr lang="fr-FR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-Müller</a:t>
            </a:r>
            <a:endParaRPr lang="fr-FR" b="0" i="0" dirty="0">
              <a:solidFill>
                <a:srgbClr val="1C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0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2374" y="6100801"/>
            <a:ext cx="4645025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Odilon Redon, </a:t>
            </a:r>
            <a:r>
              <a:rPr lang="fr-FR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Visitation</a:t>
            </a:r>
            <a:r>
              <a:rPr lang="fr-F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1895-1901, Pastel sur papier, 53,5 x 39,2 cm, Paris, musée d’Orsay</a:t>
            </a:r>
            <a:endParaRPr lang="fr-FR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space réservé du contenu 7" descr="Une image contenant peinture, dessin, Arts visuels, Œuvre d’art&#10;&#10;Le contenu généré par l’IA peut être incorrect.">
            <a:extLst>
              <a:ext uri="{FF2B5EF4-FFF2-40B4-BE49-F238E27FC236}">
                <a16:creationId xmlns:a16="http://schemas.microsoft.com/office/drawing/2014/main" id="{5B9CC643-7537-B7FB-C2F8-36F900F17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87" y="523637"/>
            <a:ext cx="3878337" cy="53085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09C0FB-2790-5748-9014-02B3A829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06" y="223157"/>
            <a:ext cx="427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DAAC036-5F35-685E-2242-09F0B1549F26}"/>
              </a:ext>
            </a:extLst>
          </p:cNvPr>
          <p:cNvSpPr txBox="1"/>
          <p:nvPr/>
        </p:nvSpPr>
        <p:spPr>
          <a:xfrm>
            <a:off x="304800" y="60498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-Roman_4i"/>
              </a:rPr>
              <a:t>Odilon Redon,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-Italic_4j"/>
              </a:rPr>
              <a:t>L’Apparition</a:t>
            </a:r>
            <a:r>
              <a:rPr lang="en-US" dirty="0">
                <a:solidFill>
                  <a:srgbClr val="000000"/>
                </a:solidFill>
                <a:latin typeface="Times-Roman_4i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Times-Roman_4i"/>
              </a:rPr>
              <a:t> 1883. </a:t>
            </a:r>
            <a:r>
              <a:rPr lang="fr-FR" b="0" i="0" dirty="0">
                <a:solidFill>
                  <a:srgbClr val="000000"/>
                </a:solidFill>
                <a:effectLst/>
                <a:latin typeface="Times-Roman_4i"/>
              </a:rPr>
              <a:t>Fusain avec rehauts de gouache blanche sur papier, 58 x 44 cm</a:t>
            </a:r>
            <a:r>
              <a:rPr lang="en-US" b="0" i="0" dirty="0">
                <a:solidFill>
                  <a:srgbClr val="000000"/>
                </a:solidFill>
                <a:effectLst/>
                <a:latin typeface="Times-Roman_4i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-Roman_4i"/>
              </a:rPr>
              <a:t>Musée</a:t>
            </a:r>
            <a:r>
              <a:rPr lang="en-US" b="0" i="0" dirty="0">
                <a:solidFill>
                  <a:srgbClr val="000000"/>
                </a:solidFill>
                <a:effectLst/>
                <a:latin typeface="Times-Roman_4i"/>
              </a:rPr>
              <a:t> des Beaux-Arts, Bordeaux. </a:t>
            </a:r>
            <a:endParaRPr lang="en-US" dirty="0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30FDEC78-5252-6DBE-0B8F-17C76149A5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 11" descr="Une image contenant peinture, art, Arts visuels, mythologie&#10;&#10;Le contenu généré par l’IA peut être incorrect.">
            <a:extLst>
              <a:ext uri="{FF2B5EF4-FFF2-40B4-BE49-F238E27FC236}">
                <a16:creationId xmlns:a16="http://schemas.microsoft.com/office/drawing/2014/main" id="{D1B3E18B-C269-47AF-0A10-C8241A241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17" y="223157"/>
            <a:ext cx="4004595" cy="589585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D514258-ADC8-49C1-CA69-F6252494C7C5}"/>
              </a:ext>
            </a:extLst>
          </p:cNvPr>
          <p:cNvSpPr txBox="1"/>
          <p:nvPr/>
        </p:nvSpPr>
        <p:spPr>
          <a:xfrm>
            <a:off x="6567280" y="6119011"/>
            <a:ext cx="562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Times-Roman_4i"/>
              </a:rPr>
              <a:t>Gustave Moreau. </a:t>
            </a:r>
            <a:r>
              <a:rPr lang="fr-FR" b="0" i="0" dirty="0">
                <a:solidFill>
                  <a:srgbClr val="000000"/>
                </a:solidFill>
                <a:effectLst/>
                <a:latin typeface="Times-Italic_4j"/>
              </a:rPr>
              <a:t>L’Apparition</a:t>
            </a:r>
            <a:r>
              <a:rPr lang="fr-FR" b="0" i="0" dirty="0">
                <a:solidFill>
                  <a:srgbClr val="000000"/>
                </a:solidFill>
                <a:effectLst/>
                <a:latin typeface="Times-Roman_4i"/>
              </a:rPr>
              <a:t>. 1876. </a:t>
            </a:r>
            <a:r>
              <a:rPr lang="fr-FR" dirty="0">
                <a:solidFill>
                  <a:srgbClr val="000000"/>
                </a:solidFill>
                <a:latin typeface="Times-Roman_4i"/>
              </a:rPr>
              <a:t>Aquarelle,</a:t>
            </a:r>
            <a:r>
              <a:rPr lang="fr-FR" b="0" i="0" dirty="0">
                <a:solidFill>
                  <a:srgbClr val="000000"/>
                </a:solidFill>
                <a:effectLst/>
                <a:latin typeface="Times-Roman_4i"/>
              </a:rPr>
              <a:t> 106 x 72,2cm. Cabinet des dessins, Musée du Louvre, Paris.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1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8CF5913-CFAE-23AD-3684-7D6327D6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883"/>
            <a:ext cx="3753913" cy="56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A519CF-FF49-7749-9D89-FF80E1517511}"/>
              </a:ext>
            </a:extLst>
          </p:cNvPr>
          <p:cNvSpPr txBox="1"/>
          <p:nvPr/>
        </p:nvSpPr>
        <p:spPr>
          <a:xfrm>
            <a:off x="1113971" y="6148785"/>
            <a:ext cx="1049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Gustave Moreau,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Anges de Sodome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1872-1875. huile sur toile, 93x62 cm,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Musée Gustave Moreau, Paris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4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dilon Redon - Homme ailé au pied d'un arbre, et tête coupée">
            <a:extLst>
              <a:ext uri="{FF2B5EF4-FFF2-40B4-BE49-F238E27FC236}">
                <a16:creationId xmlns:a16="http://schemas.microsoft.com/office/drawing/2014/main" id="{23DCAD89-1608-4324-7D5B-5C94FE1E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13" y="582432"/>
            <a:ext cx="3331573" cy="51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E2C113-4C9D-C1C0-A534-14D5190F2952}"/>
              </a:ext>
            </a:extLst>
          </p:cNvPr>
          <p:cNvSpPr txBox="1"/>
          <p:nvPr/>
        </p:nvSpPr>
        <p:spPr>
          <a:xfrm>
            <a:off x="0" y="581413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Odilon Redon, </a:t>
            </a:r>
            <a:r>
              <a:rPr lang="fr-FR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Homme ailé au pied d'un arbre, et tête coupée</a:t>
            </a:r>
            <a:endParaRPr lang="fr-FR" b="0" i="0" dirty="0">
              <a:solidFill>
                <a:srgbClr val="1C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indéterminée, crayon graphite sur papier vélin</a:t>
            </a:r>
            <a:r>
              <a:rPr lang="fr-FR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20,6 x 13 cm, Paris, Musée d’Orsay</a:t>
            </a:r>
          </a:p>
        </p:txBody>
      </p:sp>
      <p:pic>
        <p:nvPicPr>
          <p:cNvPr id="5124" name="Picture 4" descr="Odilon Redon - Homme ailé portant un crâne, avançant vers la droite">
            <a:extLst>
              <a:ext uri="{FF2B5EF4-FFF2-40B4-BE49-F238E27FC236}">
                <a16:creationId xmlns:a16="http://schemas.microsoft.com/office/drawing/2014/main" id="{FFE31D71-EF69-9DE3-964A-08DF4A40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72" y="315152"/>
            <a:ext cx="4174670" cy="53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DB8F898-5451-421B-2543-6755419954AB}"/>
              </a:ext>
            </a:extLst>
          </p:cNvPr>
          <p:cNvSpPr txBox="1"/>
          <p:nvPr/>
        </p:nvSpPr>
        <p:spPr>
          <a:xfrm>
            <a:off x="5934320" y="5822887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Odilon Redon, </a:t>
            </a:r>
            <a:r>
              <a:rPr lang="en-US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Homme </a:t>
            </a:r>
            <a:r>
              <a:rPr lang="en-US" b="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ailé</a:t>
            </a:r>
            <a:r>
              <a:rPr lang="en-US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portant</a:t>
            </a:r>
            <a:r>
              <a:rPr lang="en-US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crâne</a:t>
            </a:r>
            <a:r>
              <a:rPr lang="en-US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avançant</a:t>
            </a:r>
            <a:r>
              <a:rPr lang="en-US" b="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vers la droite, </a:t>
            </a:r>
            <a:r>
              <a:rPr lang="en-US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indéterminée</a:t>
            </a:r>
            <a:r>
              <a:rPr lang="en-US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mine graphite ; papier beige, 22,7 x 17,5 cm, Paris,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en-US" b="0" i="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d’Orsay, </a:t>
            </a:r>
          </a:p>
        </p:txBody>
      </p:sp>
    </p:spTree>
    <p:extLst>
      <p:ext uri="{BB962C8B-B14F-4D97-AF65-F5344CB8AC3E}">
        <p14:creationId xmlns:p14="http://schemas.microsoft.com/office/powerpoint/2010/main" val="320226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t un autre ange sortit du temple qui est dans le ciel, ayant lui aussi une faucille tranchante - Odilon Redon">
            <a:extLst>
              <a:ext uri="{FF2B5EF4-FFF2-40B4-BE49-F238E27FC236}">
                <a16:creationId xmlns:a16="http://schemas.microsoft.com/office/drawing/2014/main" id="{F2B1E9BB-6C4A-C340-2072-92CC2B3D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80" y="51783"/>
            <a:ext cx="3795040" cy="57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5992B02-AC89-62AC-70CD-7077497752A4}"/>
              </a:ext>
            </a:extLst>
          </p:cNvPr>
          <p:cNvSpPr txBox="1"/>
          <p:nvPr/>
        </p:nvSpPr>
        <p:spPr>
          <a:xfrm>
            <a:off x="3046640" y="5772150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Odilon Redon, </a:t>
            </a:r>
            <a:r>
              <a:rPr lang="fr-F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un autre ange sortit du temple qui est au ciel, ayant lui aussi une faucille tranchante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1899. Lithographie, Papier de Chine, 56.2 x 42 cm. Paris, Petit Palais.</a:t>
            </a:r>
            <a:endParaRPr lang="fr-FR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40FFAD1-E37B-B41C-6959-A102AA7A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28" y="1609521"/>
            <a:ext cx="6368143" cy="45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9EE375-1BCA-614E-C858-0A6BF408FCAA}"/>
              </a:ext>
            </a:extLst>
          </p:cNvPr>
          <p:cNvSpPr txBox="1"/>
          <p:nvPr/>
        </p:nvSpPr>
        <p:spPr>
          <a:xfrm>
            <a:off x="55729" y="6396335"/>
            <a:ext cx="12136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Odilon Redon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L'homme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L'ange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ca. 1890-1895. Huile sur papier, 23 x  34 cm. Bordeaux,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Beaux-Arts</a:t>
            </a:r>
          </a:p>
          <a:p>
            <a:br>
              <a:rPr lang="en-US" dirty="0"/>
            </a:br>
            <a:r>
              <a:rPr lang="fr-FR" dirty="0"/>
              <a:t> 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654F55-8461-5663-9505-503734373CE1}"/>
              </a:ext>
            </a:extLst>
          </p:cNvPr>
          <p:cNvSpPr txBox="1"/>
          <p:nvPr/>
        </p:nvSpPr>
        <p:spPr>
          <a:xfrm>
            <a:off x="2004332" y="428719"/>
            <a:ext cx="89031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 L’homme n’est ni ange, ni bête, et le malheur veut que qui veut faire l’ange fait la bête » </a:t>
            </a:r>
          </a:p>
          <a:p>
            <a:pPr algn="ctr"/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Pascal,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Pensées</a:t>
            </a:r>
            <a:r>
              <a:rPr lang="fr-FR" i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(1670), Paris, Livre de poche, 1962, p.151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ucifer, c.1890 - Franz von Stuck">
            <a:extLst>
              <a:ext uri="{FF2B5EF4-FFF2-40B4-BE49-F238E27FC236}">
                <a16:creationId xmlns:a16="http://schemas.microsoft.com/office/drawing/2014/main" id="{3AD4D515-676F-7578-3051-79A35536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10" y="328360"/>
            <a:ext cx="5307180" cy="56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A71C34A-345D-AD62-58B0-336FDB4C958D}"/>
              </a:ext>
            </a:extLst>
          </p:cNvPr>
          <p:cNvSpPr txBox="1"/>
          <p:nvPr/>
        </p:nvSpPr>
        <p:spPr>
          <a:xfrm>
            <a:off x="996043" y="6144278"/>
            <a:ext cx="99441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Franz von Stuck, </a:t>
            </a:r>
            <a:r>
              <a:rPr lang="fr-FR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Lucifer</a:t>
            </a:r>
            <a:r>
              <a:rPr lang="fr-FR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1890,  huile sur toile, 161x 152,5 cm, Sofia, Galerie nationale d’art étranger.</a:t>
            </a: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28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480</Words>
  <Application>Microsoft Office PowerPoint</Application>
  <PresentationFormat>Grand écran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Garamond</vt:lpstr>
      <vt:lpstr>Times New Roman</vt:lpstr>
      <vt:lpstr>Times-Italic_4j</vt:lpstr>
      <vt:lpstr>Times-Roman_4i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Dreyer</dc:creator>
  <cp:lastModifiedBy>Léa Dreyer</cp:lastModifiedBy>
  <cp:revision>1</cp:revision>
  <dcterms:created xsi:type="dcterms:W3CDTF">2026-02-05T15:20:43Z</dcterms:created>
  <dcterms:modified xsi:type="dcterms:W3CDTF">2026-02-06T07:17:52Z</dcterms:modified>
</cp:coreProperties>
</file>