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8" r:id="rId10"/>
    <p:sldId id="332" r:id="rId11"/>
    <p:sldId id="335" r:id="rId12"/>
    <p:sldId id="334" r:id="rId13"/>
    <p:sldId id="333" r:id="rId14"/>
    <p:sldId id="3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158FD-D173-4580-A80D-0B54EC64A34B}" v="27" dt="2026-02-12T14:56:02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éa Dreyer" userId="62aee51ee5ced681" providerId="LiveId" clId="{6B2BFF1A-8ABF-429B-AFA3-E6B032F33238}"/>
    <pc:docChg chg="undo custSel addSld delSld modSld">
      <pc:chgData name="Léa Dreyer" userId="62aee51ee5ced681" providerId="LiveId" clId="{6B2BFF1A-8ABF-429B-AFA3-E6B032F33238}" dt="2026-02-12T14:56:46.792" v="1883" actId="1076"/>
      <pc:docMkLst>
        <pc:docMk/>
      </pc:docMkLst>
      <pc:sldChg chg="modSp add mod">
        <pc:chgData name="Léa Dreyer" userId="62aee51ee5ced681" providerId="LiveId" clId="{6B2BFF1A-8ABF-429B-AFA3-E6B032F33238}" dt="2026-02-12T14:50:47.889" v="1718" actId="2711"/>
        <pc:sldMkLst>
          <pc:docMk/>
          <pc:sldMk cId="890308196" sldId="322"/>
        </pc:sldMkLst>
        <pc:spChg chg="mod">
          <ac:chgData name="Léa Dreyer" userId="62aee51ee5ced681" providerId="LiveId" clId="{6B2BFF1A-8ABF-429B-AFA3-E6B032F33238}" dt="2026-02-12T14:50:41.603" v="1716" actId="1076"/>
          <ac:spMkLst>
            <pc:docMk/>
            <pc:sldMk cId="890308196" sldId="322"/>
            <ac:spMk id="2" creationId="{47D45FDA-C637-9363-B520-28FEDE825554}"/>
          </ac:spMkLst>
        </pc:spChg>
        <pc:spChg chg="mod">
          <ac:chgData name="Léa Dreyer" userId="62aee51ee5ced681" providerId="LiveId" clId="{6B2BFF1A-8ABF-429B-AFA3-E6B032F33238}" dt="2026-02-12T14:50:44.770" v="1717" actId="2711"/>
          <ac:spMkLst>
            <pc:docMk/>
            <pc:sldMk cId="890308196" sldId="322"/>
            <ac:spMk id="3" creationId="{97E43B49-F15D-A225-DF7E-1559BD1A2B51}"/>
          </ac:spMkLst>
        </pc:spChg>
        <pc:spChg chg="mod">
          <ac:chgData name="Léa Dreyer" userId="62aee51ee5ced681" providerId="LiveId" clId="{6B2BFF1A-8ABF-429B-AFA3-E6B032F33238}" dt="2026-02-12T14:50:47.889" v="1718" actId="2711"/>
          <ac:spMkLst>
            <pc:docMk/>
            <pc:sldMk cId="890308196" sldId="322"/>
            <ac:spMk id="5" creationId="{911F1803-C1B5-540F-4D9A-C5171391B7E6}"/>
          </ac:spMkLst>
        </pc:spChg>
      </pc:sldChg>
      <pc:sldChg chg="addSp delSp modSp new mod">
        <pc:chgData name="Léa Dreyer" userId="62aee51ee5ced681" providerId="LiveId" clId="{6B2BFF1A-8ABF-429B-AFA3-E6B032F33238}" dt="2026-02-12T14:51:49.675" v="1755" actId="1076"/>
        <pc:sldMkLst>
          <pc:docMk/>
          <pc:sldMk cId="1577694084" sldId="323"/>
        </pc:sldMkLst>
        <pc:spChg chg="del">
          <ac:chgData name="Léa Dreyer" userId="62aee51ee5ced681" providerId="LiveId" clId="{6B2BFF1A-8ABF-429B-AFA3-E6B032F33238}" dt="2026-02-12T13:31:04.893" v="2" actId="478"/>
          <ac:spMkLst>
            <pc:docMk/>
            <pc:sldMk cId="1577694084" sldId="323"/>
            <ac:spMk id="2" creationId="{211172A9-3B37-7BFF-F66D-EC02991F8960}"/>
          </ac:spMkLst>
        </pc:spChg>
        <pc:spChg chg="del">
          <ac:chgData name="Léa Dreyer" userId="62aee51ee5ced681" providerId="LiveId" clId="{6B2BFF1A-8ABF-429B-AFA3-E6B032F33238}" dt="2026-02-12T13:31:04.893" v="2" actId="478"/>
          <ac:spMkLst>
            <pc:docMk/>
            <pc:sldMk cId="1577694084" sldId="323"/>
            <ac:spMk id="3" creationId="{673D8FF2-5EB9-0EFA-364A-279938B0DF38}"/>
          </ac:spMkLst>
        </pc:spChg>
        <pc:spChg chg="del">
          <ac:chgData name="Léa Dreyer" userId="62aee51ee5ced681" providerId="LiveId" clId="{6B2BFF1A-8ABF-429B-AFA3-E6B032F33238}" dt="2026-02-12T13:31:04.893" v="2" actId="478"/>
          <ac:spMkLst>
            <pc:docMk/>
            <pc:sldMk cId="1577694084" sldId="323"/>
            <ac:spMk id="4" creationId="{D4E175BA-FD44-6A43-7E0A-4A396206D3D1}"/>
          </ac:spMkLst>
        </pc:spChg>
        <pc:spChg chg="del">
          <ac:chgData name="Léa Dreyer" userId="62aee51ee5ced681" providerId="LiveId" clId="{6B2BFF1A-8ABF-429B-AFA3-E6B032F33238}" dt="2026-02-12T13:31:04.893" v="2" actId="478"/>
          <ac:spMkLst>
            <pc:docMk/>
            <pc:sldMk cId="1577694084" sldId="323"/>
            <ac:spMk id="5" creationId="{B92F2E71-1386-F299-36FF-B5FDC5E77C6E}"/>
          </ac:spMkLst>
        </pc:spChg>
        <pc:spChg chg="del">
          <ac:chgData name="Léa Dreyer" userId="62aee51ee5ced681" providerId="LiveId" clId="{6B2BFF1A-8ABF-429B-AFA3-E6B032F33238}" dt="2026-02-12T13:31:04.893" v="2" actId="478"/>
          <ac:spMkLst>
            <pc:docMk/>
            <pc:sldMk cId="1577694084" sldId="323"/>
            <ac:spMk id="6" creationId="{7446EFCD-EE3E-4337-D66C-6C5FA5693C37}"/>
          </ac:spMkLst>
        </pc:spChg>
        <pc:spChg chg="add mod">
          <ac:chgData name="Léa Dreyer" userId="62aee51ee5ced681" providerId="LiveId" clId="{6B2BFF1A-8ABF-429B-AFA3-E6B032F33238}" dt="2026-02-12T14:51:23.837" v="1727" actId="122"/>
          <ac:spMkLst>
            <pc:docMk/>
            <pc:sldMk cId="1577694084" sldId="323"/>
            <ac:spMk id="9" creationId="{7E8C8A29-EBA8-3A9D-739A-8E9C052EBF1F}"/>
          </ac:spMkLst>
        </pc:spChg>
        <pc:spChg chg="add mod">
          <ac:chgData name="Léa Dreyer" userId="62aee51ee5ced681" providerId="LiveId" clId="{6B2BFF1A-8ABF-429B-AFA3-E6B032F33238}" dt="2026-02-12T14:51:49.675" v="1755" actId="1076"/>
          <ac:spMkLst>
            <pc:docMk/>
            <pc:sldMk cId="1577694084" sldId="323"/>
            <ac:spMk id="11" creationId="{FF138F2C-A622-76BC-7972-DF194B31FBFE}"/>
          </ac:spMkLst>
        </pc:spChg>
        <pc:picChg chg="add mod">
          <ac:chgData name="Léa Dreyer" userId="62aee51ee5ced681" providerId="LiveId" clId="{6B2BFF1A-8ABF-429B-AFA3-E6B032F33238}" dt="2026-02-12T14:51:20.217" v="1725" actId="1076"/>
          <ac:picMkLst>
            <pc:docMk/>
            <pc:sldMk cId="1577694084" sldId="323"/>
            <ac:picMk id="8" creationId="{E66CA3B5-86F6-B0F0-0CB8-9891A9397735}"/>
          </ac:picMkLst>
        </pc:picChg>
      </pc:sldChg>
      <pc:sldChg chg="addSp delSp modSp new mod">
        <pc:chgData name="Léa Dreyer" userId="62aee51ee5ced681" providerId="LiveId" clId="{6B2BFF1A-8ABF-429B-AFA3-E6B032F33238}" dt="2026-02-12T14:52:31.531" v="1766" actId="14100"/>
        <pc:sldMkLst>
          <pc:docMk/>
          <pc:sldMk cId="900354893" sldId="324"/>
        </pc:sldMkLst>
        <pc:spChg chg="del">
          <ac:chgData name="Léa Dreyer" userId="62aee51ee5ced681" providerId="LiveId" clId="{6B2BFF1A-8ABF-429B-AFA3-E6B032F33238}" dt="2026-02-12T13:36:55.666" v="202" actId="478"/>
          <ac:spMkLst>
            <pc:docMk/>
            <pc:sldMk cId="900354893" sldId="324"/>
            <ac:spMk id="2" creationId="{1E330F5C-A2B1-FD27-31D6-53F4A6F2CCD5}"/>
          </ac:spMkLst>
        </pc:spChg>
        <pc:spChg chg="del">
          <ac:chgData name="Léa Dreyer" userId="62aee51ee5ced681" providerId="LiveId" clId="{6B2BFF1A-8ABF-429B-AFA3-E6B032F33238}" dt="2026-02-12T13:36:55.666" v="202" actId="478"/>
          <ac:spMkLst>
            <pc:docMk/>
            <pc:sldMk cId="900354893" sldId="324"/>
            <ac:spMk id="3" creationId="{AC80AC02-90FE-C3A9-7F15-649D387491AD}"/>
          </ac:spMkLst>
        </pc:spChg>
        <pc:spChg chg="del">
          <ac:chgData name="Léa Dreyer" userId="62aee51ee5ced681" providerId="LiveId" clId="{6B2BFF1A-8ABF-429B-AFA3-E6B032F33238}" dt="2026-02-12T13:36:55.666" v="202" actId="478"/>
          <ac:spMkLst>
            <pc:docMk/>
            <pc:sldMk cId="900354893" sldId="324"/>
            <ac:spMk id="4" creationId="{D04738E0-F771-EEE5-D8EC-8A63B5458DF2}"/>
          </ac:spMkLst>
        </pc:spChg>
        <pc:spChg chg="del">
          <ac:chgData name="Léa Dreyer" userId="62aee51ee5ced681" providerId="LiveId" clId="{6B2BFF1A-8ABF-429B-AFA3-E6B032F33238}" dt="2026-02-12T13:36:55.666" v="202" actId="478"/>
          <ac:spMkLst>
            <pc:docMk/>
            <pc:sldMk cId="900354893" sldId="324"/>
            <ac:spMk id="5" creationId="{891AA180-D184-970F-8E22-E8879E253018}"/>
          </ac:spMkLst>
        </pc:spChg>
        <pc:spChg chg="del">
          <ac:chgData name="Léa Dreyer" userId="62aee51ee5ced681" providerId="LiveId" clId="{6B2BFF1A-8ABF-429B-AFA3-E6B032F33238}" dt="2026-02-12T13:36:55.666" v="202" actId="478"/>
          <ac:spMkLst>
            <pc:docMk/>
            <pc:sldMk cId="900354893" sldId="324"/>
            <ac:spMk id="6" creationId="{AF363A16-7C06-4BF8-F4F5-27A19752C5A6}"/>
          </ac:spMkLst>
        </pc:spChg>
        <pc:spChg chg="add mod">
          <ac:chgData name="Léa Dreyer" userId="62aee51ee5ced681" providerId="LiveId" clId="{6B2BFF1A-8ABF-429B-AFA3-E6B032F33238}" dt="2026-02-12T14:52:20.531" v="1762" actId="1076"/>
          <ac:spMkLst>
            <pc:docMk/>
            <pc:sldMk cId="900354893" sldId="324"/>
            <ac:spMk id="9" creationId="{3ED7D21F-60D7-F8F2-B301-853E57699617}"/>
          </ac:spMkLst>
        </pc:spChg>
        <pc:spChg chg="add mod">
          <ac:chgData name="Léa Dreyer" userId="62aee51ee5ced681" providerId="LiveId" clId="{6B2BFF1A-8ABF-429B-AFA3-E6B032F33238}" dt="2026-02-12T14:52:31.531" v="1766" actId="14100"/>
          <ac:spMkLst>
            <pc:docMk/>
            <pc:sldMk cId="900354893" sldId="324"/>
            <ac:spMk id="12" creationId="{FC497166-FE94-97C2-68A3-45E3BECA22A0}"/>
          </ac:spMkLst>
        </pc:spChg>
        <pc:picChg chg="add mod">
          <ac:chgData name="Léa Dreyer" userId="62aee51ee5ced681" providerId="LiveId" clId="{6B2BFF1A-8ABF-429B-AFA3-E6B032F33238}" dt="2026-02-12T14:51:56.227" v="1757" actId="1076"/>
          <ac:picMkLst>
            <pc:docMk/>
            <pc:sldMk cId="900354893" sldId="324"/>
            <ac:picMk id="8" creationId="{DAA33735-FB20-2965-B85B-8B5033376E01}"/>
          </ac:picMkLst>
        </pc:picChg>
        <pc:picChg chg="add mod">
          <ac:chgData name="Léa Dreyer" userId="62aee51ee5ced681" providerId="LiveId" clId="{6B2BFF1A-8ABF-429B-AFA3-E6B032F33238}" dt="2026-02-12T14:52:01.270" v="1758" actId="14100"/>
          <ac:picMkLst>
            <pc:docMk/>
            <pc:sldMk cId="900354893" sldId="324"/>
            <ac:picMk id="11" creationId="{A7AF11F8-2791-54CF-C1AA-5C69D0991D53}"/>
          </ac:picMkLst>
        </pc:picChg>
      </pc:sldChg>
      <pc:sldChg chg="addSp delSp modSp new mod">
        <pc:chgData name="Léa Dreyer" userId="62aee51ee5ced681" providerId="LiveId" clId="{6B2BFF1A-8ABF-429B-AFA3-E6B032F33238}" dt="2026-02-12T14:52:49.841" v="1770" actId="1076"/>
        <pc:sldMkLst>
          <pc:docMk/>
          <pc:sldMk cId="1837031787" sldId="325"/>
        </pc:sldMkLst>
        <pc:spChg chg="del">
          <ac:chgData name="Léa Dreyer" userId="62aee51ee5ced681" providerId="LiveId" clId="{6B2BFF1A-8ABF-429B-AFA3-E6B032F33238}" dt="2026-02-12T13:38:22.220" v="358" actId="478"/>
          <ac:spMkLst>
            <pc:docMk/>
            <pc:sldMk cId="1837031787" sldId="325"/>
            <ac:spMk id="2" creationId="{1A89A935-BBA8-D33C-5B54-A6E520783A38}"/>
          </ac:spMkLst>
        </pc:spChg>
        <pc:spChg chg="del">
          <ac:chgData name="Léa Dreyer" userId="62aee51ee5ced681" providerId="LiveId" clId="{6B2BFF1A-8ABF-429B-AFA3-E6B032F33238}" dt="2026-02-12T13:38:22.220" v="358" actId="478"/>
          <ac:spMkLst>
            <pc:docMk/>
            <pc:sldMk cId="1837031787" sldId="325"/>
            <ac:spMk id="3" creationId="{37C9F247-D963-A908-9B40-6AABA605C583}"/>
          </ac:spMkLst>
        </pc:spChg>
        <pc:spChg chg="del">
          <ac:chgData name="Léa Dreyer" userId="62aee51ee5ced681" providerId="LiveId" clId="{6B2BFF1A-8ABF-429B-AFA3-E6B032F33238}" dt="2026-02-12T13:38:22.220" v="358" actId="478"/>
          <ac:spMkLst>
            <pc:docMk/>
            <pc:sldMk cId="1837031787" sldId="325"/>
            <ac:spMk id="4" creationId="{C7505D56-9448-CDEE-94D0-23DEEDC59C04}"/>
          </ac:spMkLst>
        </pc:spChg>
        <pc:spChg chg="del">
          <ac:chgData name="Léa Dreyer" userId="62aee51ee5ced681" providerId="LiveId" clId="{6B2BFF1A-8ABF-429B-AFA3-E6B032F33238}" dt="2026-02-12T13:38:22.220" v="358" actId="478"/>
          <ac:spMkLst>
            <pc:docMk/>
            <pc:sldMk cId="1837031787" sldId="325"/>
            <ac:spMk id="5" creationId="{5C889928-A764-8F7B-ACCF-C7F8621FC321}"/>
          </ac:spMkLst>
        </pc:spChg>
        <pc:spChg chg="del">
          <ac:chgData name="Léa Dreyer" userId="62aee51ee5ced681" providerId="LiveId" clId="{6B2BFF1A-8ABF-429B-AFA3-E6B032F33238}" dt="2026-02-12T13:38:22.220" v="358" actId="478"/>
          <ac:spMkLst>
            <pc:docMk/>
            <pc:sldMk cId="1837031787" sldId="325"/>
            <ac:spMk id="6" creationId="{89FF796F-FD03-7727-2E13-B0394E6BB07B}"/>
          </ac:spMkLst>
        </pc:spChg>
        <pc:spChg chg="add mod">
          <ac:chgData name="Léa Dreyer" userId="62aee51ee5ced681" providerId="LiveId" clId="{6B2BFF1A-8ABF-429B-AFA3-E6B032F33238}" dt="2026-02-12T14:52:49.841" v="1770" actId="1076"/>
          <ac:spMkLst>
            <pc:docMk/>
            <pc:sldMk cId="1837031787" sldId="325"/>
            <ac:spMk id="11" creationId="{93DBE4F9-5763-30B4-6B5C-68AD75AFBC06}"/>
          </ac:spMkLst>
        </pc:spChg>
        <pc:picChg chg="add mod">
          <ac:chgData name="Léa Dreyer" userId="62aee51ee5ced681" providerId="LiveId" clId="{6B2BFF1A-8ABF-429B-AFA3-E6B032F33238}" dt="2026-02-12T13:42:04.257" v="531" actId="14100"/>
          <ac:picMkLst>
            <pc:docMk/>
            <pc:sldMk cId="1837031787" sldId="325"/>
            <ac:picMk id="8" creationId="{2C90EBE4-0A88-CA8E-D4B2-BE824806E30E}"/>
          </ac:picMkLst>
        </pc:picChg>
        <pc:picChg chg="add mod">
          <ac:chgData name="Léa Dreyer" userId="62aee51ee5ced681" providerId="LiveId" clId="{6B2BFF1A-8ABF-429B-AFA3-E6B032F33238}" dt="2026-02-12T13:42:57.652" v="537" actId="1076"/>
          <ac:picMkLst>
            <pc:docMk/>
            <pc:sldMk cId="1837031787" sldId="325"/>
            <ac:picMk id="10" creationId="{9DFABF63-0A5E-0976-7AE0-65643CDF7690}"/>
          </ac:picMkLst>
        </pc:picChg>
      </pc:sldChg>
      <pc:sldChg chg="addSp delSp modSp new mod">
        <pc:chgData name="Léa Dreyer" userId="62aee51ee5ced681" providerId="LiveId" clId="{6B2BFF1A-8ABF-429B-AFA3-E6B032F33238}" dt="2026-02-12T14:53:05.212" v="1773" actId="2711"/>
        <pc:sldMkLst>
          <pc:docMk/>
          <pc:sldMk cId="3524944339" sldId="326"/>
        </pc:sldMkLst>
        <pc:spChg chg="del mod">
          <ac:chgData name="Léa Dreyer" userId="62aee51ee5ced681" providerId="LiveId" clId="{6B2BFF1A-8ABF-429B-AFA3-E6B032F33238}" dt="2026-02-12T13:43:53.381" v="678" actId="478"/>
          <ac:spMkLst>
            <pc:docMk/>
            <pc:sldMk cId="3524944339" sldId="326"/>
            <ac:spMk id="2" creationId="{B9A46D04-B603-4CA3-7255-EEB9603DC11F}"/>
          </ac:spMkLst>
        </pc:spChg>
        <pc:spChg chg="del mod">
          <ac:chgData name="Léa Dreyer" userId="62aee51ee5ced681" providerId="LiveId" clId="{6B2BFF1A-8ABF-429B-AFA3-E6B032F33238}" dt="2026-02-12T13:43:53.381" v="678" actId="478"/>
          <ac:spMkLst>
            <pc:docMk/>
            <pc:sldMk cId="3524944339" sldId="326"/>
            <ac:spMk id="3" creationId="{71361CF2-9058-4558-CBDA-3AE9A1A4BFAB}"/>
          </ac:spMkLst>
        </pc:spChg>
        <pc:spChg chg="del">
          <ac:chgData name="Léa Dreyer" userId="62aee51ee5ced681" providerId="LiveId" clId="{6B2BFF1A-8ABF-429B-AFA3-E6B032F33238}" dt="2026-02-12T13:43:53.381" v="678" actId="478"/>
          <ac:spMkLst>
            <pc:docMk/>
            <pc:sldMk cId="3524944339" sldId="326"/>
            <ac:spMk id="4" creationId="{74BB5863-85C0-23DB-A06B-C64B439F0671}"/>
          </ac:spMkLst>
        </pc:spChg>
        <pc:spChg chg="del">
          <ac:chgData name="Léa Dreyer" userId="62aee51ee5ced681" providerId="LiveId" clId="{6B2BFF1A-8ABF-429B-AFA3-E6B032F33238}" dt="2026-02-12T13:43:54.940" v="679" actId="478"/>
          <ac:spMkLst>
            <pc:docMk/>
            <pc:sldMk cId="3524944339" sldId="326"/>
            <ac:spMk id="5" creationId="{4C5B70B0-C16E-E807-99C7-EE88074AA700}"/>
          </ac:spMkLst>
        </pc:spChg>
        <pc:spChg chg="del">
          <ac:chgData name="Léa Dreyer" userId="62aee51ee5ced681" providerId="LiveId" clId="{6B2BFF1A-8ABF-429B-AFA3-E6B032F33238}" dt="2026-02-12T13:43:53.381" v="678" actId="478"/>
          <ac:spMkLst>
            <pc:docMk/>
            <pc:sldMk cId="3524944339" sldId="326"/>
            <ac:spMk id="6" creationId="{10809635-533F-9633-AAAD-5E432E82A21B}"/>
          </ac:spMkLst>
        </pc:spChg>
        <pc:spChg chg="add mod">
          <ac:chgData name="Léa Dreyer" userId="62aee51ee5ced681" providerId="LiveId" clId="{6B2BFF1A-8ABF-429B-AFA3-E6B032F33238}" dt="2026-02-12T14:53:05.212" v="1773" actId="2711"/>
          <ac:spMkLst>
            <pc:docMk/>
            <pc:sldMk cId="3524944339" sldId="326"/>
            <ac:spMk id="9" creationId="{0D0FCEA7-A5C9-F6AC-C21C-7A4B9B64893D}"/>
          </ac:spMkLst>
        </pc:spChg>
        <pc:picChg chg="add mod">
          <ac:chgData name="Léa Dreyer" userId="62aee51ee5ced681" providerId="LiveId" clId="{6B2BFF1A-8ABF-429B-AFA3-E6B032F33238}" dt="2026-02-12T14:53:00.704" v="1772" actId="14100"/>
          <ac:picMkLst>
            <pc:docMk/>
            <pc:sldMk cId="3524944339" sldId="326"/>
            <ac:picMk id="8" creationId="{E28B848E-940D-B657-2666-1044C6679EEC}"/>
          </ac:picMkLst>
        </pc:picChg>
      </pc:sldChg>
      <pc:sldChg chg="addSp delSp modSp new mod">
        <pc:chgData name="Léa Dreyer" userId="62aee51ee5ced681" providerId="LiveId" clId="{6B2BFF1A-8ABF-429B-AFA3-E6B032F33238}" dt="2026-02-12T14:53:40.590" v="1783" actId="1076"/>
        <pc:sldMkLst>
          <pc:docMk/>
          <pc:sldMk cId="3129743103" sldId="327"/>
        </pc:sldMkLst>
        <pc:spChg chg="del">
          <ac:chgData name="Léa Dreyer" userId="62aee51ee5ced681" providerId="LiveId" clId="{6B2BFF1A-8ABF-429B-AFA3-E6B032F33238}" dt="2026-02-12T13:46:55.119" v="816" actId="478"/>
          <ac:spMkLst>
            <pc:docMk/>
            <pc:sldMk cId="3129743103" sldId="327"/>
            <ac:spMk id="2" creationId="{867DF97E-D1D2-F86D-DA13-07A04FCF648C}"/>
          </ac:spMkLst>
        </pc:spChg>
        <pc:spChg chg="del">
          <ac:chgData name="Léa Dreyer" userId="62aee51ee5ced681" providerId="LiveId" clId="{6B2BFF1A-8ABF-429B-AFA3-E6B032F33238}" dt="2026-02-12T13:46:55.119" v="816" actId="478"/>
          <ac:spMkLst>
            <pc:docMk/>
            <pc:sldMk cId="3129743103" sldId="327"/>
            <ac:spMk id="3" creationId="{AC107A02-F140-BBAB-34AD-BB4165B962A7}"/>
          </ac:spMkLst>
        </pc:spChg>
        <pc:spChg chg="del">
          <ac:chgData name="Léa Dreyer" userId="62aee51ee5ced681" providerId="LiveId" clId="{6B2BFF1A-8ABF-429B-AFA3-E6B032F33238}" dt="2026-02-12T13:46:55.119" v="816" actId="478"/>
          <ac:spMkLst>
            <pc:docMk/>
            <pc:sldMk cId="3129743103" sldId="327"/>
            <ac:spMk id="4" creationId="{AF302669-EB39-6858-A4EE-B65BD7642D9C}"/>
          </ac:spMkLst>
        </pc:spChg>
        <pc:spChg chg="del">
          <ac:chgData name="Léa Dreyer" userId="62aee51ee5ced681" providerId="LiveId" clId="{6B2BFF1A-8ABF-429B-AFA3-E6B032F33238}" dt="2026-02-12T13:46:55.119" v="816" actId="478"/>
          <ac:spMkLst>
            <pc:docMk/>
            <pc:sldMk cId="3129743103" sldId="327"/>
            <ac:spMk id="5" creationId="{DA409932-1875-093E-D94C-000F6AB4FA8B}"/>
          </ac:spMkLst>
        </pc:spChg>
        <pc:spChg chg="del">
          <ac:chgData name="Léa Dreyer" userId="62aee51ee5ced681" providerId="LiveId" clId="{6B2BFF1A-8ABF-429B-AFA3-E6B032F33238}" dt="2026-02-12T13:46:55.119" v="816" actId="478"/>
          <ac:spMkLst>
            <pc:docMk/>
            <pc:sldMk cId="3129743103" sldId="327"/>
            <ac:spMk id="6" creationId="{001BE482-D414-24CE-E965-29ECC450044F}"/>
          </ac:spMkLst>
        </pc:spChg>
        <pc:spChg chg="add mod">
          <ac:chgData name="Léa Dreyer" userId="62aee51ee5ced681" providerId="LiveId" clId="{6B2BFF1A-8ABF-429B-AFA3-E6B032F33238}" dt="2026-02-12T14:53:28.461" v="1778" actId="1076"/>
          <ac:spMkLst>
            <pc:docMk/>
            <pc:sldMk cId="3129743103" sldId="327"/>
            <ac:spMk id="9" creationId="{E2134649-0FEA-A89E-FE58-ACBA67DAD9F0}"/>
          </ac:spMkLst>
        </pc:spChg>
        <pc:spChg chg="add mod">
          <ac:chgData name="Léa Dreyer" userId="62aee51ee5ced681" providerId="LiveId" clId="{6B2BFF1A-8ABF-429B-AFA3-E6B032F33238}" dt="2026-02-12T14:53:35.303" v="1781" actId="1076"/>
          <ac:spMkLst>
            <pc:docMk/>
            <pc:sldMk cId="3129743103" sldId="327"/>
            <ac:spMk id="12" creationId="{BCE54285-179D-FCD9-97C1-00D33785A73D}"/>
          </ac:spMkLst>
        </pc:spChg>
        <pc:picChg chg="add mod">
          <ac:chgData name="Léa Dreyer" userId="62aee51ee5ced681" providerId="LiveId" clId="{6B2BFF1A-8ABF-429B-AFA3-E6B032F33238}" dt="2026-02-12T14:53:22.533" v="1776" actId="1076"/>
          <ac:picMkLst>
            <pc:docMk/>
            <pc:sldMk cId="3129743103" sldId="327"/>
            <ac:picMk id="8" creationId="{AE813862-E523-15DC-4D39-CEEB9DD3AA10}"/>
          </ac:picMkLst>
        </pc:picChg>
        <pc:picChg chg="add mod">
          <ac:chgData name="Léa Dreyer" userId="62aee51ee5ced681" providerId="LiveId" clId="{6B2BFF1A-8ABF-429B-AFA3-E6B032F33238}" dt="2026-02-12T14:53:40.590" v="1783" actId="1076"/>
          <ac:picMkLst>
            <pc:docMk/>
            <pc:sldMk cId="3129743103" sldId="327"/>
            <ac:picMk id="11" creationId="{4A3F7DC2-CD20-4A62-C404-3756A7473074}"/>
          </ac:picMkLst>
        </pc:picChg>
      </pc:sldChg>
      <pc:sldChg chg="addSp delSp modSp new mod">
        <pc:chgData name="Léa Dreyer" userId="62aee51ee5ced681" providerId="LiveId" clId="{6B2BFF1A-8ABF-429B-AFA3-E6B032F33238}" dt="2026-02-12T14:54:35.890" v="1802" actId="1076"/>
        <pc:sldMkLst>
          <pc:docMk/>
          <pc:sldMk cId="418351974" sldId="328"/>
        </pc:sldMkLst>
        <pc:spChg chg="del mod">
          <ac:chgData name="Léa Dreyer" userId="62aee51ee5ced681" providerId="LiveId" clId="{6B2BFF1A-8ABF-429B-AFA3-E6B032F33238}" dt="2026-02-12T13:54:57.098" v="1037" actId="478"/>
          <ac:spMkLst>
            <pc:docMk/>
            <pc:sldMk cId="418351974" sldId="328"/>
            <ac:spMk id="2" creationId="{19E78D77-1799-C516-5D41-D1B41D77F615}"/>
          </ac:spMkLst>
        </pc:spChg>
        <pc:spChg chg="del mod">
          <ac:chgData name="Léa Dreyer" userId="62aee51ee5ced681" providerId="LiveId" clId="{6B2BFF1A-8ABF-429B-AFA3-E6B032F33238}" dt="2026-02-12T13:54:57.098" v="1037" actId="478"/>
          <ac:spMkLst>
            <pc:docMk/>
            <pc:sldMk cId="418351974" sldId="328"/>
            <ac:spMk id="3" creationId="{F98034FE-7450-D4F0-1E26-98844EBBCB96}"/>
          </ac:spMkLst>
        </pc:spChg>
        <pc:spChg chg="del mod">
          <ac:chgData name="Léa Dreyer" userId="62aee51ee5ced681" providerId="LiveId" clId="{6B2BFF1A-8ABF-429B-AFA3-E6B032F33238}" dt="2026-02-12T13:54:57.098" v="1037" actId="478"/>
          <ac:spMkLst>
            <pc:docMk/>
            <pc:sldMk cId="418351974" sldId="328"/>
            <ac:spMk id="4" creationId="{4891C517-89C1-F788-FBD7-4018A8002DC6}"/>
          </ac:spMkLst>
        </pc:spChg>
        <pc:spChg chg="del mod">
          <ac:chgData name="Léa Dreyer" userId="62aee51ee5ced681" providerId="LiveId" clId="{6B2BFF1A-8ABF-429B-AFA3-E6B032F33238}" dt="2026-02-12T13:54:57.098" v="1037" actId="478"/>
          <ac:spMkLst>
            <pc:docMk/>
            <pc:sldMk cId="418351974" sldId="328"/>
            <ac:spMk id="5" creationId="{AD8D799F-B5A2-C919-BF82-4C60627BB7D6}"/>
          </ac:spMkLst>
        </pc:spChg>
        <pc:spChg chg="del">
          <ac:chgData name="Léa Dreyer" userId="62aee51ee5ced681" providerId="LiveId" clId="{6B2BFF1A-8ABF-429B-AFA3-E6B032F33238}" dt="2026-02-12T13:54:57.098" v="1037" actId="478"/>
          <ac:spMkLst>
            <pc:docMk/>
            <pc:sldMk cId="418351974" sldId="328"/>
            <ac:spMk id="6" creationId="{2A0C4985-E772-B72A-DD2F-086D11206AE3}"/>
          </ac:spMkLst>
        </pc:spChg>
        <pc:spChg chg="add mod">
          <ac:chgData name="Léa Dreyer" userId="62aee51ee5ced681" providerId="LiveId" clId="{6B2BFF1A-8ABF-429B-AFA3-E6B032F33238}" dt="2026-02-12T14:54:35.890" v="1802" actId="1076"/>
          <ac:spMkLst>
            <pc:docMk/>
            <pc:sldMk cId="418351974" sldId="328"/>
            <ac:spMk id="9" creationId="{C19A1EA8-91C5-5046-048B-4BA4BEEB0764}"/>
          </ac:spMkLst>
        </pc:spChg>
        <pc:spChg chg="add mod">
          <ac:chgData name="Léa Dreyer" userId="62aee51ee5ced681" providerId="LiveId" clId="{6B2BFF1A-8ABF-429B-AFA3-E6B032F33238}" dt="2026-02-12T14:54:30.252" v="1801" actId="14100"/>
          <ac:spMkLst>
            <pc:docMk/>
            <pc:sldMk cId="418351974" sldId="328"/>
            <ac:spMk id="11" creationId="{12F171DD-DA6A-428B-3797-620A56CFE08E}"/>
          </ac:spMkLst>
        </pc:spChg>
        <pc:picChg chg="add mod">
          <ac:chgData name="Léa Dreyer" userId="62aee51ee5ced681" providerId="LiveId" clId="{6B2BFF1A-8ABF-429B-AFA3-E6B032F33238}" dt="2026-02-12T14:53:50.566" v="1786" actId="1076"/>
          <ac:picMkLst>
            <pc:docMk/>
            <pc:sldMk cId="418351974" sldId="328"/>
            <ac:picMk id="8" creationId="{244956C3-8CC0-233D-0B5C-E03861D528F1}"/>
          </ac:picMkLst>
        </pc:picChg>
      </pc:sldChg>
      <pc:sldChg chg="addSp delSp modSp new mod">
        <pc:chgData name="Léa Dreyer" userId="62aee51ee5ced681" providerId="LiveId" clId="{6B2BFF1A-8ABF-429B-AFA3-E6B032F33238}" dt="2026-02-12T14:54:45.325" v="1804" actId="1076"/>
        <pc:sldMkLst>
          <pc:docMk/>
          <pc:sldMk cId="1894127203" sldId="329"/>
        </pc:sldMkLst>
        <pc:spChg chg="del">
          <ac:chgData name="Léa Dreyer" userId="62aee51ee5ced681" providerId="LiveId" clId="{6B2BFF1A-8ABF-429B-AFA3-E6B032F33238}" dt="2026-02-12T13:57:01.976" v="1236" actId="478"/>
          <ac:spMkLst>
            <pc:docMk/>
            <pc:sldMk cId="1894127203" sldId="329"/>
            <ac:spMk id="2" creationId="{332EC42D-1A6B-EB28-0BBA-698E2C875158}"/>
          </ac:spMkLst>
        </pc:spChg>
        <pc:spChg chg="del">
          <ac:chgData name="Léa Dreyer" userId="62aee51ee5ced681" providerId="LiveId" clId="{6B2BFF1A-8ABF-429B-AFA3-E6B032F33238}" dt="2026-02-12T13:57:01.976" v="1236" actId="478"/>
          <ac:spMkLst>
            <pc:docMk/>
            <pc:sldMk cId="1894127203" sldId="329"/>
            <ac:spMk id="3" creationId="{21D97B3F-6FAB-ECFD-07DF-5CCF80B1F7C2}"/>
          </ac:spMkLst>
        </pc:spChg>
        <pc:spChg chg="del">
          <ac:chgData name="Léa Dreyer" userId="62aee51ee5ced681" providerId="LiveId" clId="{6B2BFF1A-8ABF-429B-AFA3-E6B032F33238}" dt="2026-02-12T13:57:01.976" v="1236" actId="478"/>
          <ac:spMkLst>
            <pc:docMk/>
            <pc:sldMk cId="1894127203" sldId="329"/>
            <ac:spMk id="4" creationId="{967053A3-65C2-5F66-6613-79665698CB02}"/>
          </ac:spMkLst>
        </pc:spChg>
        <pc:spChg chg="del">
          <ac:chgData name="Léa Dreyer" userId="62aee51ee5ced681" providerId="LiveId" clId="{6B2BFF1A-8ABF-429B-AFA3-E6B032F33238}" dt="2026-02-12T13:57:01.976" v="1236" actId="478"/>
          <ac:spMkLst>
            <pc:docMk/>
            <pc:sldMk cId="1894127203" sldId="329"/>
            <ac:spMk id="5" creationId="{1D4AFD9F-B3C0-CEE8-F654-CB3DAF728670}"/>
          </ac:spMkLst>
        </pc:spChg>
        <pc:spChg chg="del">
          <ac:chgData name="Léa Dreyer" userId="62aee51ee5ced681" providerId="LiveId" clId="{6B2BFF1A-8ABF-429B-AFA3-E6B032F33238}" dt="2026-02-12T13:57:01.976" v="1236" actId="478"/>
          <ac:spMkLst>
            <pc:docMk/>
            <pc:sldMk cId="1894127203" sldId="329"/>
            <ac:spMk id="6" creationId="{88FD5F5B-EB3C-23E8-2EDB-FBE324873F83}"/>
          </ac:spMkLst>
        </pc:spChg>
        <pc:picChg chg="add mod">
          <ac:chgData name="Léa Dreyer" userId="62aee51ee5ced681" providerId="LiveId" clId="{6B2BFF1A-8ABF-429B-AFA3-E6B032F33238}" dt="2026-02-12T14:54:45.325" v="1804" actId="1076"/>
          <ac:picMkLst>
            <pc:docMk/>
            <pc:sldMk cId="1894127203" sldId="329"/>
            <ac:picMk id="1026" creationId="{3ECAC02A-8FF7-E852-4B64-793A3E487AF7}"/>
          </ac:picMkLst>
        </pc:picChg>
      </pc:sldChg>
      <pc:sldChg chg="new del">
        <pc:chgData name="Léa Dreyer" userId="62aee51ee5ced681" providerId="LiveId" clId="{6B2BFF1A-8ABF-429B-AFA3-E6B032F33238}" dt="2026-02-12T14:00:04.954" v="1245" actId="47"/>
        <pc:sldMkLst>
          <pc:docMk/>
          <pc:sldMk cId="3345768132" sldId="330"/>
        </pc:sldMkLst>
      </pc:sldChg>
      <pc:sldChg chg="addSp delSp modSp new del mod">
        <pc:chgData name="Léa Dreyer" userId="62aee51ee5ced681" providerId="LiveId" clId="{6B2BFF1A-8ABF-429B-AFA3-E6B032F33238}" dt="2026-02-12T13:59:57.310" v="1242" actId="47"/>
        <pc:sldMkLst>
          <pc:docMk/>
          <pc:sldMk cId="4135937200" sldId="330"/>
        </pc:sldMkLst>
        <pc:spChg chg="del">
          <ac:chgData name="Léa Dreyer" userId="62aee51ee5ced681" providerId="LiveId" clId="{6B2BFF1A-8ABF-429B-AFA3-E6B032F33238}" dt="2026-02-12T13:59:31.012" v="1239" actId="478"/>
          <ac:spMkLst>
            <pc:docMk/>
            <pc:sldMk cId="4135937200" sldId="330"/>
            <ac:spMk id="2" creationId="{0F19A6CE-112C-173C-458C-CCA03C7233DA}"/>
          </ac:spMkLst>
        </pc:spChg>
        <pc:spChg chg="del">
          <ac:chgData name="Léa Dreyer" userId="62aee51ee5ced681" providerId="LiveId" clId="{6B2BFF1A-8ABF-429B-AFA3-E6B032F33238}" dt="2026-02-12T13:59:31.012" v="1239" actId="478"/>
          <ac:spMkLst>
            <pc:docMk/>
            <pc:sldMk cId="4135937200" sldId="330"/>
            <ac:spMk id="3" creationId="{3AEBADEB-80D4-5D5F-4A5E-9B81558DFC42}"/>
          </ac:spMkLst>
        </pc:spChg>
        <pc:spChg chg="del">
          <ac:chgData name="Léa Dreyer" userId="62aee51ee5ced681" providerId="LiveId" clId="{6B2BFF1A-8ABF-429B-AFA3-E6B032F33238}" dt="2026-02-12T13:59:31.012" v="1239" actId="478"/>
          <ac:spMkLst>
            <pc:docMk/>
            <pc:sldMk cId="4135937200" sldId="330"/>
            <ac:spMk id="4" creationId="{F1E1EF31-560B-90B0-2098-15081B484C19}"/>
          </ac:spMkLst>
        </pc:spChg>
        <pc:spChg chg="del">
          <ac:chgData name="Léa Dreyer" userId="62aee51ee5ced681" providerId="LiveId" clId="{6B2BFF1A-8ABF-429B-AFA3-E6B032F33238}" dt="2026-02-12T13:59:32.861" v="1240" actId="478"/>
          <ac:spMkLst>
            <pc:docMk/>
            <pc:sldMk cId="4135937200" sldId="330"/>
            <ac:spMk id="5" creationId="{6FA070B7-F464-4C6C-C9C8-1E27D64C3AF2}"/>
          </ac:spMkLst>
        </pc:spChg>
        <pc:spChg chg="del">
          <ac:chgData name="Léa Dreyer" userId="62aee51ee5ced681" providerId="LiveId" clId="{6B2BFF1A-8ABF-429B-AFA3-E6B032F33238}" dt="2026-02-12T13:59:31.012" v="1239" actId="478"/>
          <ac:spMkLst>
            <pc:docMk/>
            <pc:sldMk cId="4135937200" sldId="330"/>
            <ac:spMk id="6" creationId="{106B6C41-BBC8-3949-2F91-E71DBE8BB1D9}"/>
          </ac:spMkLst>
        </pc:spChg>
        <pc:spChg chg="add mod">
          <ac:chgData name="Léa Dreyer" userId="62aee51ee5ced681" providerId="LiveId" clId="{6B2BFF1A-8ABF-429B-AFA3-E6B032F33238}" dt="2026-02-12T13:59:33.171" v="1241"/>
          <ac:spMkLst>
            <pc:docMk/>
            <pc:sldMk cId="4135937200" sldId="330"/>
            <ac:spMk id="8" creationId="{20339D66-AC8A-923E-7A6E-1730509E103B}"/>
          </ac:spMkLst>
        </pc:spChg>
        <pc:picChg chg="add mod">
          <ac:chgData name="Léa Dreyer" userId="62aee51ee5ced681" providerId="LiveId" clId="{6B2BFF1A-8ABF-429B-AFA3-E6B032F33238}" dt="2026-02-12T13:59:33.171" v="1241"/>
          <ac:picMkLst>
            <pc:docMk/>
            <pc:sldMk cId="4135937200" sldId="330"/>
            <ac:picMk id="7" creationId="{A9A7BBA8-7BCA-E077-6168-D408C9603A12}"/>
          </ac:picMkLst>
        </pc:picChg>
      </pc:sldChg>
      <pc:sldChg chg="modSp add del mod">
        <pc:chgData name="Léa Dreyer" userId="62aee51ee5ced681" providerId="LiveId" clId="{6B2BFF1A-8ABF-429B-AFA3-E6B032F33238}" dt="2026-02-12T14:54:53.722" v="1806" actId="47"/>
        <pc:sldMkLst>
          <pc:docMk/>
          <pc:sldMk cId="2373146946" sldId="331"/>
        </pc:sldMkLst>
        <pc:spChg chg="mod">
          <ac:chgData name="Léa Dreyer" userId="62aee51ee5ced681" providerId="LiveId" clId="{6B2BFF1A-8ABF-429B-AFA3-E6B032F33238}" dt="2026-02-12T14:54:50.126" v="1805" actId="20577"/>
          <ac:spMkLst>
            <pc:docMk/>
            <pc:sldMk cId="2373146946" sldId="331"/>
            <ac:spMk id="9" creationId="{4A3D2B7A-E339-001E-C669-F0C7B524DD36}"/>
          </ac:spMkLst>
        </pc:spChg>
      </pc:sldChg>
      <pc:sldChg chg="addSp delSp modSp new mod">
        <pc:chgData name="Léa Dreyer" userId="62aee51ee5ced681" providerId="LiveId" clId="{6B2BFF1A-8ABF-429B-AFA3-E6B032F33238}" dt="2026-02-12T14:55:40.516" v="1861" actId="20577"/>
        <pc:sldMkLst>
          <pc:docMk/>
          <pc:sldMk cId="971030897" sldId="332"/>
        </pc:sldMkLst>
        <pc:spChg chg="del">
          <ac:chgData name="Léa Dreyer" userId="62aee51ee5ced681" providerId="LiveId" clId="{6B2BFF1A-8ABF-429B-AFA3-E6B032F33238}" dt="2026-02-12T14:00:56.838" v="1247" actId="478"/>
          <ac:spMkLst>
            <pc:docMk/>
            <pc:sldMk cId="971030897" sldId="332"/>
            <ac:spMk id="2" creationId="{D4C4C03A-68D3-61FA-A71B-DA87286A750C}"/>
          </ac:spMkLst>
        </pc:spChg>
        <pc:spChg chg="del">
          <ac:chgData name="Léa Dreyer" userId="62aee51ee5ced681" providerId="LiveId" clId="{6B2BFF1A-8ABF-429B-AFA3-E6B032F33238}" dt="2026-02-12T14:00:56.838" v="1247" actId="478"/>
          <ac:spMkLst>
            <pc:docMk/>
            <pc:sldMk cId="971030897" sldId="332"/>
            <ac:spMk id="3" creationId="{5D611E55-9F68-7DC0-6ED8-475D8A1158E0}"/>
          </ac:spMkLst>
        </pc:spChg>
        <pc:spChg chg="del">
          <ac:chgData name="Léa Dreyer" userId="62aee51ee5ced681" providerId="LiveId" clId="{6B2BFF1A-8ABF-429B-AFA3-E6B032F33238}" dt="2026-02-12T14:00:56.838" v="1247" actId="478"/>
          <ac:spMkLst>
            <pc:docMk/>
            <pc:sldMk cId="971030897" sldId="332"/>
            <ac:spMk id="4" creationId="{4ACDBCD4-E8D0-E9D4-9277-2212760277CA}"/>
          </ac:spMkLst>
        </pc:spChg>
        <pc:spChg chg="del">
          <ac:chgData name="Léa Dreyer" userId="62aee51ee5ced681" providerId="LiveId" clId="{6B2BFF1A-8ABF-429B-AFA3-E6B032F33238}" dt="2026-02-12T14:00:56.838" v="1247" actId="478"/>
          <ac:spMkLst>
            <pc:docMk/>
            <pc:sldMk cId="971030897" sldId="332"/>
            <ac:spMk id="5" creationId="{2DCA2878-558B-956C-3FED-A871639C2A4E}"/>
          </ac:spMkLst>
        </pc:spChg>
        <pc:spChg chg="del">
          <ac:chgData name="Léa Dreyer" userId="62aee51ee5ced681" providerId="LiveId" clId="{6B2BFF1A-8ABF-429B-AFA3-E6B032F33238}" dt="2026-02-12T14:00:56.838" v="1247" actId="478"/>
          <ac:spMkLst>
            <pc:docMk/>
            <pc:sldMk cId="971030897" sldId="332"/>
            <ac:spMk id="6" creationId="{D5C04FD7-4536-77B4-CD6C-2120953DCC76}"/>
          </ac:spMkLst>
        </pc:spChg>
        <pc:spChg chg="add mod">
          <ac:chgData name="Léa Dreyer" userId="62aee51ee5ced681" providerId="LiveId" clId="{6B2BFF1A-8ABF-429B-AFA3-E6B032F33238}" dt="2026-02-12T14:55:40.516" v="1861" actId="20577"/>
          <ac:spMkLst>
            <pc:docMk/>
            <pc:sldMk cId="971030897" sldId="332"/>
            <ac:spMk id="9" creationId="{AE563DA8-5540-9067-775D-C35071A391D0}"/>
          </ac:spMkLst>
        </pc:spChg>
        <pc:picChg chg="add mod">
          <ac:chgData name="Léa Dreyer" userId="62aee51ee5ced681" providerId="LiveId" clId="{6B2BFF1A-8ABF-429B-AFA3-E6B032F33238}" dt="2026-02-12T14:55:18.611" v="1814" actId="14100"/>
          <ac:picMkLst>
            <pc:docMk/>
            <pc:sldMk cId="971030897" sldId="332"/>
            <ac:picMk id="8" creationId="{0221C382-B7F6-8404-4D38-58E5C4E417BC}"/>
          </ac:picMkLst>
        </pc:picChg>
        <pc:picChg chg="add del mod">
          <ac:chgData name="Léa Dreyer" userId="62aee51ee5ced681" providerId="LiveId" clId="{6B2BFF1A-8ABF-429B-AFA3-E6B032F33238}" dt="2026-02-12T14:01:22.099" v="1255" actId="22"/>
          <ac:picMkLst>
            <pc:docMk/>
            <pc:sldMk cId="971030897" sldId="332"/>
            <ac:picMk id="11" creationId="{5820D18E-C915-62AD-E440-1F7EE6A11486}"/>
          </ac:picMkLst>
        </pc:picChg>
      </pc:sldChg>
      <pc:sldChg chg="addSp delSp modSp new mod">
        <pc:chgData name="Léa Dreyer" userId="62aee51ee5ced681" providerId="LiveId" clId="{6B2BFF1A-8ABF-429B-AFA3-E6B032F33238}" dt="2026-02-12T14:56:46.792" v="1883" actId="1076"/>
        <pc:sldMkLst>
          <pc:docMk/>
          <pc:sldMk cId="1030152513" sldId="333"/>
        </pc:sldMkLst>
        <pc:spChg chg="del">
          <ac:chgData name="Léa Dreyer" userId="62aee51ee5ced681" providerId="LiveId" clId="{6B2BFF1A-8ABF-429B-AFA3-E6B032F33238}" dt="2026-02-12T14:03:41.879" v="1334" actId="478"/>
          <ac:spMkLst>
            <pc:docMk/>
            <pc:sldMk cId="1030152513" sldId="333"/>
            <ac:spMk id="2" creationId="{F8BB1D01-FAAA-BBCB-B2D3-F117C10C5BB6}"/>
          </ac:spMkLst>
        </pc:spChg>
        <pc:spChg chg="del">
          <ac:chgData name="Léa Dreyer" userId="62aee51ee5ced681" providerId="LiveId" clId="{6B2BFF1A-8ABF-429B-AFA3-E6B032F33238}" dt="2026-02-12T14:03:41.879" v="1334" actId="478"/>
          <ac:spMkLst>
            <pc:docMk/>
            <pc:sldMk cId="1030152513" sldId="333"/>
            <ac:spMk id="3" creationId="{B95AEDEC-1C4F-C885-60AB-3605530EE367}"/>
          </ac:spMkLst>
        </pc:spChg>
        <pc:spChg chg="del">
          <ac:chgData name="Léa Dreyer" userId="62aee51ee5ced681" providerId="LiveId" clId="{6B2BFF1A-8ABF-429B-AFA3-E6B032F33238}" dt="2026-02-12T14:03:41.879" v="1334" actId="478"/>
          <ac:spMkLst>
            <pc:docMk/>
            <pc:sldMk cId="1030152513" sldId="333"/>
            <ac:spMk id="4" creationId="{54CF75D2-50D5-86ED-1326-DBA0960789E0}"/>
          </ac:spMkLst>
        </pc:spChg>
        <pc:spChg chg="del">
          <ac:chgData name="Léa Dreyer" userId="62aee51ee5ced681" providerId="LiveId" clId="{6B2BFF1A-8ABF-429B-AFA3-E6B032F33238}" dt="2026-02-12T14:03:41.879" v="1334" actId="478"/>
          <ac:spMkLst>
            <pc:docMk/>
            <pc:sldMk cId="1030152513" sldId="333"/>
            <ac:spMk id="5" creationId="{DE528B4B-A1ED-8F93-E294-3FB4D8EBD2A3}"/>
          </ac:spMkLst>
        </pc:spChg>
        <pc:spChg chg="del">
          <ac:chgData name="Léa Dreyer" userId="62aee51ee5ced681" providerId="LiveId" clId="{6B2BFF1A-8ABF-429B-AFA3-E6B032F33238}" dt="2026-02-12T14:03:41.879" v="1334" actId="478"/>
          <ac:spMkLst>
            <pc:docMk/>
            <pc:sldMk cId="1030152513" sldId="333"/>
            <ac:spMk id="6" creationId="{061BBAC4-B21E-53FB-2718-0936C29D1CBF}"/>
          </ac:spMkLst>
        </pc:spChg>
        <pc:spChg chg="add mod">
          <ac:chgData name="Léa Dreyer" userId="62aee51ee5ced681" providerId="LiveId" clId="{6B2BFF1A-8ABF-429B-AFA3-E6B032F33238}" dt="2026-02-12T14:56:46.792" v="1883" actId="1076"/>
          <ac:spMkLst>
            <pc:docMk/>
            <pc:sldMk cId="1030152513" sldId="333"/>
            <ac:spMk id="9" creationId="{6070D042-C1A2-C6A3-ACF2-5D0974E09712}"/>
          </ac:spMkLst>
        </pc:spChg>
        <pc:picChg chg="add mod">
          <ac:chgData name="Léa Dreyer" userId="62aee51ee5ced681" providerId="LiveId" clId="{6B2BFF1A-8ABF-429B-AFA3-E6B032F33238}" dt="2026-02-12T14:56:33.224" v="1878" actId="14100"/>
          <ac:picMkLst>
            <pc:docMk/>
            <pc:sldMk cId="1030152513" sldId="333"/>
            <ac:picMk id="8" creationId="{AD0EBE00-298B-3CD5-0B6F-9A394FC79F70}"/>
          </ac:picMkLst>
        </pc:picChg>
      </pc:sldChg>
      <pc:sldChg chg="addSp delSp modSp new mod">
        <pc:chgData name="Léa Dreyer" userId="62aee51ee5ced681" providerId="LiveId" clId="{6B2BFF1A-8ABF-429B-AFA3-E6B032F33238}" dt="2026-02-12T14:56:21.078" v="1874" actId="1076"/>
        <pc:sldMkLst>
          <pc:docMk/>
          <pc:sldMk cId="2061027814" sldId="334"/>
        </pc:sldMkLst>
        <pc:spChg chg="del">
          <ac:chgData name="Léa Dreyer" userId="62aee51ee5ced681" providerId="LiveId" clId="{6B2BFF1A-8ABF-429B-AFA3-E6B032F33238}" dt="2026-02-12T14:05:54.661" v="1474" actId="478"/>
          <ac:spMkLst>
            <pc:docMk/>
            <pc:sldMk cId="2061027814" sldId="334"/>
            <ac:spMk id="2" creationId="{1C4EBAC2-76C9-6BDA-68DF-E0A6E31573CF}"/>
          </ac:spMkLst>
        </pc:spChg>
        <pc:spChg chg="del">
          <ac:chgData name="Léa Dreyer" userId="62aee51ee5ced681" providerId="LiveId" clId="{6B2BFF1A-8ABF-429B-AFA3-E6B032F33238}" dt="2026-02-12T14:05:54.661" v="1474" actId="478"/>
          <ac:spMkLst>
            <pc:docMk/>
            <pc:sldMk cId="2061027814" sldId="334"/>
            <ac:spMk id="3" creationId="{3719AEB0-7B74-4D0C-A9DB-8103F5CA39DE}"/>
          </ac:spMkLst>
        </pc:spChg>
        <pc:spChg chg="del">
          <ac:chgData name="Léa Dreyer" userId="62aee51ee5ced681" providerId="LiveId" clId="{6B2BFF1A-8ABF-429B-AFA3-E6B032F33238}" dt="2026-02-12T14:05:54.661" v="1474" actId="478"/>
          <ac:spMkLst>
            <pc:docMk/>
            <pc:sldMk cId="2061027814" sldId="334"/>
            <ac:spMk id="4" creationId="{871102C8-F7FC-8D2C-37DF-5A3ECF14A184}"/>
          </ac:spMkLst>
        </pc:spChg>
        <pc:spChg chg="del">
          <ac:chgData name="Léa Dreyer" userId="62aee51ee5ced681" providerId="LiveId" clId="{6B2BFF1A-8ABF-429B-AFA3-E6B032F33238}" dt="2026-02-12T14:05:54.661" v="1474" actId="478"/>
          <ac:spMkLst>
            <pc:docMk/>
            <pc:sldMk cId="2061027814" sldId="334"/>
            <ac:spMk id="5" creationId="{9F492348-6EC3-2593-8250-AFD15C2364F3}"/>
          </ac:spMkLst>
        </pc:spChg>
        <pc:spChg chg="del">
          <ac:chgData name="Léa Dreyer" userId="62aee51ee5ced681" providerId="LiveId" clId="{6B2BFF1A-8ABF-429B-AFA3-E6B032F33238}" dt="2026-02-12T14:05:54.661" v="1474" actId="478"/>
          <ac:spMkLst>
            <pc:docMk/>
            <pc:sldMk cId="2061027814" sldId="334"/>
            <ac:spMk id="6" creationId="{331BB642-8E2D-AE59-9DAF-607827B00144}"/>
          </ac:spMkLst>
        </pc:spChg>
        <pc:spChg chg="add mod">
          <ac:chgData name="Léa Dreyer" userId="62aee51ee5ced681" providerId="LiveId" clId="{6B2BFF1A-8ABF-429B-AFA3-E6B032F33238}" dt="2026-02-12T14:56:15.617" v="1872" actId="1076"/>
          <ac:spMkLst>
            <pc:docMk/>
            <pc:sldMk cId="2061027814" sldId="334"/>
            <ac:spMk id="9" creationId="{EC2FACEB-AA08-93F5-03C6-6AB07796CFF2}"/>
          </ac:spMkLst>
        </pc:spChg>
        <pc:picChg chg="add mod">
          <ac:chgData name="Léa Dreyer" userId="62aee51ee5ced681" providerId="LiveId" clId="{6B2BFF1A-8ABF-429B-AFA3-E6B032F33238}" dt="2026-02-12T14:56:21.078" v="1874" actId="1076"/>
          <ac:picMkLst>
            <pc:docMk/>
            <pc:sldMk cId="2061027814" sldId="334"/>
            <ac:picMk id="8" creationId="{65E32AA4-5226-7F5C-55BE-8A8450812C25}"/>
          </ac:picMkLst>
        </pc:picChg>
      </pc:sldChg>
      <pc:sldChg chg="addSp delSp modSp new mod">
        <pc:chgData name="Léa Dreyer" userId="62aee51ee5ced681" providerId="LiveId" clId="{6B2BFF1A-8ABF-429B-AFA3-E6B032F33238}" dt="2026-02-12T14:56:02.760" v="1869" actId="1076"/>
        <pc:sldMkLst>
          <pc:docMk/>
          <pc:sldMk cId="288154582" sldId="335"/>
        </pc:sldMkLst>
        <pc:spChg chg="del">
          <ac:chgData name="Léa Dreyer" userId="62aee51ee5ced681" providerId="LiveId" clId="{6B2BFF1A-8ABF-429B-AFA3-E6B032F33238}" dt="2026-02-12T14:45:16.664" v="1595" actId="478"/>
          <ac:spMkLst>
            <pc:docMk/>
            <pc:sldMk cId="288154582" sldId="335"/>
            <ac:spMk id="2" creationId="{1D60F284-9D92-14CE-2F74-2C434FE3BFB6}"/>
          </ac:spMkLst>
        </pc:spChg>
        <pc:spChg chg="del">
          <ac:chgData name="Léa Dreyer" userId="62aee51ee5ced681" providerId="LiveId" clId="{6B2BFF1A-8ABF-429B-AFA3-E6B032F33238}" dt="2026-02-12T14:45:16.664" v="1595" actId="478"/>
          <ac:spMkLst>
            <pc:docMk/>
            <pc:sldMk cId="288154582" sldId="335"/>
            <ac:spMk id="3" creationId="{759700D7-F753-0D84-8040-D7AB95FBB349}"/>
          </ac:spMkLst>
        </pc:spChg>
        <pc:spChg chg="del">
          <ac:chgData name="Léa Dreyer" userId="62aee51ee5ced681" providerId="LiveId" clId="{6B2BFF1A-8ABF-429B-AFA3-E6B032F33238}" dt="2026-02-12T14:45:16.664" v="1595" actId="478"/>
          <ac:spMkLst>
            <pc:docMk/>
            <pc:sldMk cId="288154582" sldId="335"/>
            <ac:spMk id="4" creationId="{1C3D1C1B-7549-765D-EEF6-4207F599577A}"/>
          </ac:spMkLst>
        </pc:spChg>
        <pc:spChg chg="del">
          <ac:chgData name="Léa Dreyer" userId="62aee51ee5ced681" providerId="LiveId" clId="{6B2BFF1A-8ABF-429B-AFA3-E6B032F33238}" dt="2026-02-12T14:45:16.664" v="1595" actId="478"/>
          <ac:spMkLst>
            <pc:docMk/>
            <pc:sldMk cId="288154582" sldId="335"/>
            <ac:spMk id="5" creationId="{DEE90A01-52B8-46DD-11D0-F3E10ECD6CB2}"/>
          </ac:spMkLst>
        </pc:spChg>
        <pc:spChg chg="del">
          <ac:chgData name="Léa Dreyer" userId="62aee51ee5ced681" providerId="LiveId" clId="{6B2BFF1A-8ABF-429B-AFA3-E6B032F33238}" dt="2026-02-12T14:45:16.664" v="1595" actId="478"/>
          <ac:spMkLst>
            <pc:docMk/>
            <pc:sldMk cId="288154582" sldId="335"/>
            <ac:spMk id="6" creationId="{A0AA1F9C-6C3B-DA8A-EDA8-07FB3A923319}"/>
          </ac:spMkLst>
        </pc:spChg>
        <pc:spChg chg="add del">
          <ac:chgData name="Léa Dreyer" userId="62aee51ee5ced681" providerId="LiveId" clId="{6B2BFF1A-8ABF-429B-AFA3-E6B032F33238}" dt="2026-02-12T14:45:18.947" v="1597" actId="22"/>
          <ac:spMkLst>
            <pc:docMk/>
            <pc:sldMk cId="288154582" sldId="335"/>
            <ac:spMk id="8" creationId="{E34B96DB-447D-2170-D850-7E517D06F837}"/>
          </ac:spMkLst>
        </pc:spChg>
        <pc:spChg chg="add del">
          <ac:chgData name="Léa Dreyer" userId="62aee51ee5ced681" providerId="LiveId" clId="{6B2BFF1A-8ABF-429B-AFA3-E6B032F33238}" dt="2026-02-12T14:45:23.339" v="1599" actId="22"/>
          <ac:spMkLst>
            <pc:docMk/>
            <pc:sldMk cId="288154582" sldId="335"/>
            <ac:spMk id="10" creationId="{92AFE1C5-2E5D-2BDC-0E94-AA6D299F4479}"/>
          </ac:spMkLst>
        </pc:spChg>
        <pc:spChg chg="add mod">
          <ac:chgData name="Léa Dreyer" userId="62aee51ee5ced681" providerId="LiveId" clId="{6B2BFF1A-8ABF-429B-AFA3-E6B032F33238}" dt="2026-02-12T14:55:52.501" v="1867" actId="20577"/>
          <ac:spMkLst>
            <pc:docMk/>
            <pc:sldMk cId="288154582" sldId="335"/>
            <ac:spMk id="11" creationId="{0A37C586-2380-7FB6-6535-0C8AC1B7739C}"/>
          </ac:spMkLst>
        </pc:spChg>
        <pc:picChg chg="add mod">
          <ac:chgData name="Léa Dreyer" userId="62aee51ee5ced681" providerId="LiveId" clId="{6B2BFF1A-8ABF-429B-AFA3-E6B032F33238}" dt="2026-02-12T14:56:02.760" v="1869" actId="1076"/>
          <ac:picMkLst>
            <pc:docMk/>
            <pc:sldMk cId="288154582" sldId="335"/>
            <ac:picMk id="2050" creationId="{22A5819A-ECF9-F5E5-46A8-761CC3556AF8}"/>
          </ac:picMkLst>
        </pc:picChg>
      </pc:sldChg>
      <pc:sldChg chg="addSp delSp modSp new mod">
        <pc:chgData name="Léa Dreyer" userId="62aee51ee5ced681" providerId="LiveId" clId="{6B2BFF1A-8ABF-429B-AFA3-E6B032F33238}" dt="2026-02-12T14:50:29.188" v="1713" actId="1076"/>
        <pc:sldMkLst>
          <pc:docMk/>
          <pc:sldMk cId="3534663367" sldId="336"/>
        </pc:sldMkLst>
        <pc:spChg chg="del">
          <ac:chgData name="Léa Dreyer" userId="62aee51ee5ced681" providerId="LiveId" clId="{6B2BFF1A-8ABF-429B-AFA3-E6B032F33238}" dt="2026-02-12T14:49:58.354" v="1699" actId="478"/>
          <ac:spMkLst>
            <pc:docMk/>
            <pc:sldMk cId="3534663367" sldId="336"/>
            <ac:spMk id="2" creationId="{27F41293-E2A5-908D-9852-7952C58FFC63}"/>
          </ac:spMkLst>
        </pc:spChg>
        <pc:spChg chg="del">
          <ac:chgData name="Léa Dreyer" userId="62aee51ee5ced681" providerId="LiveId" clId="{6B2BFF1A-8ABF-429B-AFA3-E6B032F33238}" dt="2026-02-12T14:49:58.354" v="1699" actId="478"/>
          <ac:spMkLst>
            <pc:docMk/>
            <pc:sldMk cId="3534663367" sldId="336"/>
            <ac:spMk id="3" creationId="{D83D3B80-6AB6-C3DC-5E76-79256EFE96B8}"/>
          </ac:spMkLst>
        </pc:spChg>
        <pc:spChg chg="del">
          <ac:chgData name="Léa Dreyer" userId="62aee51ee5ced681" providerId="LiveId" clId="{6B2BFF1A-8ABF-429B-AFA3-E6B032F33238}" dt="2026-02-12T14:49:58.354" v="1699" actId="478"/>
          <ac:spMkLst>
            <pc:docMk/>
            <pc:sldMk cId="3534663367" sldId="336"/>
            <ac:spMk id="4" creationId="{899BD6C2-6D38-3458-6BE4-417371791F0A}"/>
          </ac:spMkLst>
        </pc:spChg>
        <pc:spChg chg="del">
          <ac:chgData name="Léa Dreyer" userId="62aee51ee5ced681" providerId="LiveId" clId="{6B2BFF1A-8ABF-429B-AFA3-E6B032F33238}" dt="2026-02-12T14:49:58.354" v="1699" actId="478"/>
          <ac:spMkLst>
            <pc:docMk/>
            <pc:sldMk cId="3534663367" sldId="336"/>
            <ac:spMk id="5" creationId="{337D052F-F980-B437-A7C1-8D0CA59B240C}"/>
          </ac:spMkLst>
        </pc:spChg>
        <pc:spChg chg="del">
          <ac:chgData name="Léa Dreyer" userId="62aee51ee5ced681" providerId="LiveId" clId="{6B2BFF1A-8ABF-429B-AFA3-E6B032F33238}" dt="2026-02-12T14:49:58.354" v="1699" actId="478"/>
          <ac:spMkLst>
            <pc:docMk/>
            <pc:sldMk cId="3534663367" sldId="336"/>
            <ac:spMk id="6" creationId="{3564049D-40EE-8C82-EF9A-B3D9248F28A8}"/>
          </ac:spMkLst>
        </pc:spChg>
        <pc:spChg chg="add mod">
          <ac:chgData name="Léa Dreyer" userId="62aee51ee5ced681" providerId="LiveId" clId="{6B2BFF1A-8ABF-429B-AFA3-E6B032F33238}" dt="2026-02-12T14:50:29.188" v="1713" actId="1076"/>
          <ac:spMkLst>
            <pc:docMk/>
            <pc:sldMk cId="3534663367" sldId="336"/>
            <ac:spMk id="7" creationId="{FF136E01-4D86-2F27-0B54-B80A76AA77BE}"/>
          </ac:spMkLst>
        </pc:spChg>
        <pc:picChg chg="add mod">
          <ac:chgData name="Léa Dreyer" userId="62aee51ee5ced681" providerId="LiveId" clId="{6B2BFF1A-8ABF-429B-AFA3-E6B032F33238}" dt="2026-02-12T14:50:22.876" v="1710" actId="1076"/>
          <ac:picMkLst>
            <pc:docMk/>
            <pc:sldMk cId="3534663367" sldId="336"/>
            <ac:picMk id="8" creationId="{7ECB1C23-DB6A-80C7-0A50-E1BF3B83572D}"/>
          </ac:picMkLst>
        </pc:picChg>
      </pc:sldChg>
      <pc:sldChg chg="new del">
        <pc:chgData name="Léa Dreyer" userId="62aee51ee5ced681" providerId="LiveId" clId="{6B2BFF1A-8ABF-429B-AFA3-E6B032F33238}" dt="2026-02-12T14:55:05.695" v="1811" actId="47"/>
        <pc:sldMkLst>
          <pc:docMk/>
          <pc:sldMk cId="2066095239" sldId="337"/>
        </pc:sldMkLst>
      </pc:sldChg>
      <pc:sldChg chg="add">
        <pc:chgData name="Léa Dreyer" userId="62aee51ee5ced681" providerId="LiveId" clId="{6B2BFF1A-8ABF-429B-AFA3-E6B032F33238}" dt="2026-02-12T14:55:03.649" v="1810"/>
        <pc:sldMkLst>
          <pc:docMk/>
          <pc:sldMk cId="2401180373" sldId="338"/>
        </pc:sldMkLst>
      </pc:sldChg>
      <pc:sldChg chg="add del">
        <pc:chgData name="Léa Dreyer" userId="62aee51ee5ced681" providerId="LiveId" clId="{6B2BFF1A-8ABF-429B-AFA3-E6B032F33238}" dt="2026-02-12T14:54:59.843" v="1809"/>
        <pc:sldMkLst>
          <pc:docMk/>
          <pc:sldMk cId="2702034878" sldId="33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0BC5F-4C73-D18D-B570-158427722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83BE74-8765-60C4-07E2-A003FBD90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2C40B8-DC40-6074-F2B0-8F6E4EE77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1530D1-F25D-57B6-B105-C29CDC73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8A2835-AF06-23CA-BAAE-4DD172AE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2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015AE-7EDD-DC57-5A49-2994103E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DD7D3B4-4D9E-A4AC-791F-DBA22964B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B0F607-F0B7-66A0-1FA7-BBB318B7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E2AFC0-EE24-15C8-9A39-5E5ECFE30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879C3-66A6-0A0B-CE1F-5C8A5F38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6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14C512-2F61-0310-E7DE-2FE3AEE36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A3248C-63C8-560B-3A9D-8D9ED6130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FBE161-D7AF-9188-9D4E-035FF653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883657-0E12-87A8-0617-7784350D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041726-9D92-D90D-9631-81AE0FE1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72671A-F114-4AD2-0BA0-6F00DC7B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A3332C-D311-D20D-408A-D9488689E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33CFA2-EFBC-1E7A-BC9E-518C7825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B08F3F-DB39-E88F-0BA2-60FBCCE8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F904F4-A707-9163-9E4E-1EFDECA3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1A7861-00E7-BB7E-8E21-2CDC910D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4E1A97-EFB4-2E4B-5D05-84DB949FD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234D75-34EC-F265-7306-95890433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AD2D87-A22B-3475-9341-D1AC4F2F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8F04F0-20B1-77F5-0B2E-94820B77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5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F83DAA-FCBC-EC87-46A9-38C3F4AA3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764BB1-E816-592D-112F-2977ECA41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E8F302-3925-0E0E-BD8B-B7A7B497D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9BBBD7-5F52-528E-0D03-AFFB4188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B8F8CD-F26E-368B-E6D6-47CF50B0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F00E38-54A8-EA24-5F97-A3182962B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3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B79D2-20F0-DB63-66E3-685BD1F3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4A4764-5186-C3EC-3B19-20EDD5569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D9D571-0336-A56E-A1B8-1FEC49C86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86D841-91C3-1390-94B1-0B138EE08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9DD79E-8FCE-6787-4846-45F1263DB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D71269-DA44-5533-7283-E0A7BE9EA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658EF0-C1D7-06DE-1915-F32F4D88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85F256-2949-8739-A3BB-55ED70C7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A24C6A-3143-42C0-70D6-8AEEF968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5365F9-57EC-9125-919A-BC296B96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DAEFB6-E760-09CE-5880-05FB6AD4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940395-ABB1-F877-34AD-DD4BFE48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4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639A46C-52EF-D900-ED16-F1E7A129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CF696D-EF4B-5B38-CDD9-F7083241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77750-FBDD-CE12-F4D6-ED17BCB1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2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E8A30F-BA7F-91A3-D342-068692F7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E5259D-C08F-C59A-C3D5-56CB26B77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C48918-87F5-FB6C-2F66-B81D8D65E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AEB315-11B7-E2B7-95D7-018BC766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4E5100-4C7C-6876-DFB1-24739D62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91A670-862D-3DD2-64D2-280E0C8F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0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2E33F-6D7C-64B3-48BD-8ED2B98C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FEA8EE-2E90-9A55-8CE1-6E2284307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E18A42-9508-126F-F79C-36384BD91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0F7806-8EA9-ABBC-EC04-DA40D73D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206B70-40AF-2D43-63FE-8D1F1410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3B6208-6396-E13B-C34C-D79D53AA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7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91F751F-7296-5DD5-40B9-541CA667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5E6075-6131-6571-CCA1-C7A58659D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4B5E83-B1E2-712D-AD82-515A0019B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A607A9-E124-4964-BD27-9A75781E8F2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CD0743-ACA2-FEDB-3DBA-3E82B7037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C1A874-134B-59B7-DA6C-6A1917A02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32307-56E6-41C6-83C4-9C0ACED3CF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6EC68-E82B-1D2E-7E2A-32C2C67EB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D45FDA-C637-9363-B520-28FEDE82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Séance 3 : L’art des « Nouveaux chrétiens »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E43B49-F15D-A225-DF7E-1559BD1A2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3512" y="6173614"/>
            <a:ext cx="4317876" cy="639762"/>
          </a:xfrm>
        </p:spPr>
        <p:txBody>
          <a:bodyPr>
            <a:noAutofit/>
          </a:bodyPr>
          <a:lstStyle/>
          <a:p>
            <a:pPr algn="ctr"/>
            <a:r>
              <a:rPr lang="fr-F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</a:t>
            </a:r>
            <a:r>
              <a:rPr lang="fr-FR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L’Église douloureuse</a:t>
            </a:r>
            <a:r>
              <a:rPr lang="fr-F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1926, huile sur toile, 255x151 cm., Paris, Musées des Beaux-Arts de la Ville de Paris</a:t>
            </a:r>
            <a:endParaRPr lang="fr-FR" sz="2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1F1803-C1B5-540F-4D9A-C5171391B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6" y="5436072"/>
            <a:ext cx="4317876" cy="1449312"/>
          </a:xfrm>
        </p:spPr>
        <p:txBody>
          <a:bodyPr>
            <a:noAutofit/>
          </a:bodyPr>
          <a:lstStyle/>
          <a:p>
            <a:pPr algn="ctr"/>
            <a:r>
              <a:rPr lang="fr-F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Georges Rouault, </a:t>
            </a:r>
            <a:r>
              <a:rPr lang="fr-FR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Le juste, comme le bois de santal, parfume la hache qui le frappe »</a:t>
            </a:r>
            <a:r>
              <a:rPr lang="fr-F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1926-1948, eau-forte et aquatinte sur papier vélin, 58x42 cm., Paris, musée national d’art moderne.</a:t>
            </a:r>
          </a:p>
        </p:txBody>
      </p:sp>
      <p:pic>
        <p:nvPicPr>
          <p:cNvPr id="10" name="Espace réservé du contenu 9" descr="Une image contenant peinture, art, mythologie, Arts visuels&#10;&#10;Le contenu généré par l’IA peut être incorrect.">
            <a:extLst>
              <a:ext uri="{FF2B5EF4-FFF2-40B4-BE49-F238E27FC236}">
                <a16:creationId xmlns:a16="http://schemas.microsoft.com/office/drawing/2014/main" id="{03EED0A2-FAAA-3187-69D1-B25906F3E3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164802"/>
            <a:ext cx="2557646" cy="4271270"/>
          </a:xfrm>
        </p:spPr>
      </p:pic>
      <p:pic>
        <p:nvPicPr>
          <p:cNvPr id="13" name="Espace réservé du contenu 12" descr="Une image contenant peinture, dessin, art, Arts visuels&#10;&#10;Le contenu généré par l’IA peut être incorrect.">
            <a:extLst>
              <a:ext uri="{FF2B5EF4-FFF2-40B4-BE49-F238E27FC236}">
                <a16:creationId xmlns:a16="http://schemas.microsoft.com/office/drawing/2014/main" id="{CEC7AEB5-D571-C226-78F4-42BA6E224F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066" y="1196102"/>
            <a:ext cx="3210342" cy="4095954"/>
          </a:xfrm>
        </p:spPr>
      </p:pic>
    </p:spTree>
    <p:extLst>
      <p:ext uri="{BB962C8B-B14F-4D97-AF65-F5344CB8AC3E}">
        <p14:creationId xmlns:p14="http://schemas.microsoft.com/office/powerpoint/2010/main" val="890308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art, Objet de collection, personne, gravure sur bois&#10;&#10;Le contenu généré par l’IA peut être incorrect.">
            <a:extLst>
              <a:ext uri="{FF2B5EF4-FFF2-40B4-BE49-F238E27FC236}">
                <a16:creationId xmlns:a16="http://schemas.microsoft.com/office/drawing/2014/main" id="{0221C382-B7F6-8404-4D38-58E5C4E41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381" y="112520"/>
            <a:ext cx="4105189" cy="61802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E563DA8-5540-9067-775D-C35071A391D0}"/>
              </a:ext>
            </a:extLst>
          </p:cNvPr>
          <p:cNvSpPr txBox="1"/>
          <p:nvPr/>
        </p:nvSpPr>
        <p:spPr>
          <a:xfrm>
            <a:off x="2137123" y="6445041"/>
            <a:ext cx="9274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affiche pour l’Exposition d’art chrétien moderne, 1911, 160 x 110 cm, Paris, Louvre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30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2A5819A-ECF9-F5E5-46A8-761CC3556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5" y="197880"/>
            <a:ext cx="3970240" cy="59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37C586-2380-7FB6-6535-0C8AC1B7739C}"/>
              </a:ext>
            </a:extLst>
          </p:cNvPr>
          <p:cNvSpPr txBox="1"/>
          <p:nvPr/>
        </p:nvSpPr>
        <p:spPr>
          <a:xfrm>
            <a:off x="2857500" y="6290788"/>
            <a:ext cx="718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Maurice Denis, Fresques de la Pentecôte, 1928. église du Saint-Esprit, Paris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4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art, dessin, Arts visuels&#10;&#10;Le contenu généré par l’IA peut être incorrect.">
            <a:extLst>
              <a:ext uri="{FF2B5EF4-FFF2-40B4-BE49-F238E27FC236}">
                <a16:creationId xmlns:a16="http://schemas.microsoft.com/office/drawing/2014/main" id="{65E32AA4-5226-7F5C-55BE-8A8450812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853" y="121107"/>
            <a:ext cx="4086294" cy="61168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2FACEB-AA08-93F5-03C6-6AB07796CFF2}"/>
              </a:ext>
            </a:extLst>
          </p:cNvPr>
          <p:cNvSpPr txBox="1"/>
          <p:nvPr/>
        </p:nvSpPr>
        <p:spPr>
          <a:xfrm>
            <a:off x="681665" y="6367561"/>
            <a:ext cx="1082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Georges Rouault,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clown blessé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1932, huile sur papier marouflé sur toile, 199 x 119 cm, Paris, Centre Pompidou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2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art, cadre photo, Arts visuels&#10;&#10;Le contenu généré par l’IA peut être incorrect.">
            <a:extLst>
              <a:ext uri="{FF2B5EF4-FFF2-40B4-BE49-F238E27FC236}">
                <a16:creationId xmlns:a16="http://schemas.microsoft.com/office/drawing/2014/main" id="{AD0EBE00-298B-3CD5-0B6F-9A394FC7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5" y="192890"/>
            <a:ext cx="5148197" cy="64855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070D042-C1A2-C6A3-ACF2-5D0974E09712}"/>
              </a:ext>
            </a:extLst>
          </p:cNvPr>
          <p:cNvSpPr txBox="1"/>
          <p:nvPr/>
        </p:nvSpPr>
        <p:spPr>
          <a:xfrm>
            <a:off x="5528153" y="5901064"/>
            <a:ext cx="6551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Drapeau du Sacré-Cœur,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1918, huile sur papier marouflé sur toile, 295 x 225 cm,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Eglise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Verneuil-sur-Avre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52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FF136E01-4D86-2F27-0B54-B80A76AA7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1895" y="5891745"/>
            <a:ext cx="6534955" cy="639762"/>
          </a:xfrm>
        </p:spPr>
        <p:txBody>
          <a:bodyPr>
            <a:noAutofit/>
          </a:bodyPr>
          <a:lstStyle/>
          <a:p>
            <a:pPr algn="just"/>
            <a:r>
              <a:rPr lang="fr-F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</a:t>
            </a:r>
            <a:r>
              <a:rPr lang="fr-F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L’Église douloureuse</a:t>
            </a:r>
            <a:r>
              <a:rPr lang="fr-F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1926, huile sur toile, 255x151 cm., Paris, Musées des Beaux-Arts de la Ville de Paris</a:t>
            </a:r>
            <a:endParaRPr lang="fr-FR" sz="18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Espace réservé du contenu 9" descr="Une image contenant peinture, art, mythologie, Arts visuels&#10;&#10;Le contenu généré par l’IA peut être incorrect.">
            <a:extLst>
              <a:ext uri="{FF2B5EF4-FFF2-40B4-BE49-F238E27FC236}">
                <a16:creationId xmlns:a16="http://schemas.microsoft.com/office/drawing/2014/main" id="{7ECB1C23-DB6A-80C7-0A50-E1BF3B8357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8" y="189185"/>
            <a:ext cx="3880017" cy="6479630"/>
          </a:xfrm>
        </p:spPr>
      </p:pic>
    </p:spTree>
    <p:extLst>
      <p:ext uri="{BB962C8B-B14F-4D97-AF65-F5344CB8AC3E}">
        <p14:creationId xmlns:p14="http://schemas.microsoft.com/office/powerpoint/2010/main" val="353466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Arts visuels, art, Art moderne&#10;&#10;Le contenu généré par l’IA peut être incorrect.">
            <a:extLst>
              <a:ext uri="{FF2B5EF4-FFF2-40B4-BE49-F238E27FC236}">
                <a16:creationId xmlns:a16="http://schemas.microsoft.com/office/drawing/2014/main" id="{E66CA3B5-86F6-B0F0-0CB8-9891A9397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23" y="363499"/>
            <a:ext cx="8850753" cy="54611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E8C8A29-EBA8-3A9D-739A-8E9C052EBF1F}"/>
              </a:ext>
            </a:extLst>
          </p:cNvPr>
          <p:cNvSpPr txBox="1"/>
          <p:nvPr/>
        </p:nvSpPr>
        <p:spPr>
          <a:xfrm>
            <a:off x="2164654" y="5934670"/>
            <a:ext cx="371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Tête de Christ, Ecce Homo,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ca. 1887,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45 x37 cm, localisation inconnue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138F2C-A622-76BC-7972-DF194B31FBFE}"/>
              </a:ext>
            </a:extLst>
          </p:cNvPr>
          <p:cNvSpPr txBox="1"/>
          <p:nvPr/>
        </p:nvSpPr>
        <p:spPr>
          <a:xfrm>
            <a:off x="6613743" y="5934670"/>
            <a:ext cx="4020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Sainte Marie, Rose Mystique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1887,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65 x 43 cm, Helsinki,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Ateneum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94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art, Arts visuels, dessin&#10;&#10;Le contenu généré par l’IA peut être incorrect.">
            <a:extLst>
              <a:ext uri="{FF2B5EF4-FFF2-40B4-BE49-F238E27FC236}">
                <a16:creationId xmlns:a16="http://schemas.microsoft.com/office/drawing/2014/main" id="{DAA33735-FB20-2965-B85B-8B503337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05" y="445399"/>
            <a:ext cx="5187883" cy="54982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ED7D21F-60D7-F8F2-B301-853E57699617}"/>
              </a:ext>
            </a:extLst>
          </p:cNvPr>
          <p:cNvSpPr txBox="1"/>
          <p:nvPr/>
        </p:nvSpPr>
        <p:spPr>
          <a:xfrm>
            <a:off x="552449" y="5950936"/>
            <a:ext cx="6122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Vierge aux donateurs,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1890, craie et pastel sur papier calque collé sur toile, 85 x 50 cm, Reims, Musée des Beaux-Arts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dessin, croquis, art, peinture&#10;&#10;Le contenu généré par l’IA peut être incorrect.">
            <a:extLst>
              <a:ext uri="{FF2B5EF4-FFF2-40B4-BE49-F238E27FC236}">
                <a16:creationId xmlns:a16="http://schemas.microsoft.com/office/drawing/2014/main" id="{A7AF11F8-2791-54CF-C1AA-5C69D0991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941" y="442375"/>
            <a:ext cx="4309962" cy="55012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C497166-FE94-97C2-68A3-45E3BECA22A0}"/>
              </a:ext>
            </a:extLst>
          </p:cNvPr>
          <p:cNvSpPr txBox="1"/>
          <p:nvPr/>
        </p:nvSpPr>
        <p:spPr>
          <a:xfrm>
            <a:off x="7015098" y="5925159"/>
            <a:ext cx="4796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 et Madeleine, esquisse, ca.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1902, mine de plomb, encre noire et gouache sur papier, 23 x 18 cm, Paris coll. particulière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5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art, Arts visuels, mythologie&#10;&#10;Le contenu généré par l’IA peut être incorrect.">
            <a:extLst>
              <a:ext uri="{FF2B5EF4-FFF2-40B4-BE49-F238E27FC236}">
                <a16:creationId xmlns:a16="http://schemas.microsoft.com/office/drawing/2014/main" id="{2C90EBE4-0A88-CA8E-D4B2-BE824806E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98" y="568220"/>
            <a:ext cx="5360409" cy="5489679"/>
          </a:xfrm>
          <a:prstGeom prst="rect">
            <a:avLst/>
          </a:prstGeom>
        </p:spPr>
      </p:pic>
      <p:pic>
        <p:nvPicPr>
          <p:cNvPr id="10" name="Image 9" descr="Une image contenant art, mur, intérieur, cadre photo&#10;&#10;Le contenu généré par l’IA peut être incorrect.">
            <a:extLst>
              <a:ext uri="{FF2B5EF4-FFF2-40B4-BE49-F238E27FC236}">
                <a16:creationId xmlns:a16="http://schemas.microsoft.com/office/drawing/2014/main" id="{9DFABF63-0A5E-0976-7AE0-65643CDF7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275" y="1177868"/>
            <a:ext cx="4895961" cy="369893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3DBE4F9-5763-30B4-6B5C-68AD75AFBC06}"/>
              </a:ext>
            </a:extLst>
          </p:cNvPr>
          <p:cNvSpPr txBox="1"/>
          <p:nvPr/>
        </p:nvSpPr>
        <p:spPr>
          <a:xfrm>
            <a:off x="6915150" y="4987186"/>
            <a:ext cx="484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Première Communion de Jean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Paladilhe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ca.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1902,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 x 415 cm, coll particulière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3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Peinture acrylique, Peinture artistique, dessin&#10;&#10;Le contenu généré par l’IA peut être incorrect.">
            <a:extLst>
              <a:ext uri="{FF2B5EF4-FFF2-40B4-BE49-F238E27FC236}">
                <a16:creationId xmlns:a16="http://schemas.microsoft.com/office/drawing/2014/main" id="{E28B848E-940D-B657-2666-1044C667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26808" y="1786209"/>
            <a:ext cx="6681922" cy="31871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D0FCEA7-A5C9-F6AC-C21C-7A4B9B64893D}"/>
              </a:ext>
            </a:extLst>
          </p:cNvPr>
          <p:cNvSpPr txBox="1"/>
          <p:nvPr/>
        </p:nvSpPr>
        <p:spPr>
          <a:xfrm>
            <a:off x="4057650" y="5810250"/>
            <a:ext cx="758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Guerre Anglo-Boer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ca. 1901-2, pastel et gouache sur papier, 54 x 26 cm, coll particulière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44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dessin, art, croquis&#10;&#10;Le contenu généré par l’IA peut être incorrect.">
            <a:extLst>
              <a:ext uri="{FF2B5EF4-FFF2-40B4-BE49-F238E27FC236}">
                <a16:creationId xmlns:a16="http://schemas.microsoft.com/office/drawing/2014/main" id="{AE813862-E523-15DC-4D39-CEEB9DD3A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21" y="311041"/>
            <a:ext cx="3702658" cy="553730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2134649-0FEA-A89E-FE58-ACBA67DAD9F0}"/>
              </a:ext>
            </a:extLst>
          </p:cNvPr>
          <p:cNvSpPr txBox="1"/>
          <p:nvPr/>
        </p:nvSpPr>
        <p:spPr>
          <a:xfrm>
            <a:off x="922083" y="5919690"/>
            <a:ext cx="439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Sacré-Coeur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1905, huile sur papier marouflé sur panneau, 106 x 72 cm, coll particulière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peinture, dessin, art, Arts visuels&#10;&#10;Le contenu généré par l’IA peut être incorrect.">
            <a:extLst>
              <a:ext uri="{FF2B5EF4-FFF2-40B4-BE49-F238E27FC236}">
                <a16:creationId xmlns:a16="http://schemas.microsoft.com/office/drawing/2014/main" id="{4A3F7DC2-CD20-4A62-C404-3756A7473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634887"/>
            <a:ext cx="4830342" cy="52134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E54285-179D-FCD9-97C1-00D33785A73D}"/>
              </a:ext>
            </a:extLst>
          </p:cNvPr>
          <p:cNvSpPr txBox="1"/>
          <p:nvPr/>
        </p:nvSpPr>
        <p:spPr>
          <a:xfrm>
            <a:off x="6343650" y="5919690"/>
            <a:ext cx="492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 à la colonne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1910,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160 x 149 cm, Paris, Musée d’Orsay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4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art, Arts visuels, mythologie&#10;&#10;Le contenu généré par l’IA peut être incorrect.">
            <a:extLst>
              <a:ext uri="{FF2B5EF4-FFF2-40B4-BE49-F238E27FC236}">
                <a16:creationId xmlns:a16="http://schemas.microsoft.com/office/drawing/2014/main" id="{244956C3-8CC0-233D-0B5C-E03861D5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44" y="189631"/>
            <a:ext cx="8379911" cy="59973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19A1EA8-91C5-5046-048B-4BA4BEEB0764}"/>
              </a:ext>
            </a:extLst>
          </p:cNvPr>
          <p:cNvSpPr txBox="1"/>
          <p:nvPr/>
        </p:nvSpPr>
        <p:spPr>
          <a:xfrm>
            <a:off x="6325643" y="6187017"/>
            <a:ext cx="4897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Annonciation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1912, huile sur papier marouflé sur toile, 65 x 45 cm, coll particulière</a:t>
            </a:r>
          </a:p>
          <a:p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F171DD-DA6A-428B-3797-620A56CFE08E}"/>
              </a:ext>
            </a:extLst>
          </p:cNvPr>
          <p:cNvSpPr txBox="1"/>
          <p:nvPr/>
        </p:nvSpPr>
        <p:spPr>
          <a:xfrm>
            <a:off x="968679" y="6187017"/>
            <a:ext cx="5356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Annonciation,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1910,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136 x 95 cm, coll particulière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1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 Retable fermé">
            <a:extLst>
              <a:ext uri="{FF2B5EF4-FFF2-40B4-BE49-F238E27FC236}">
                <a16:creationId xmlns:a16="http://schemas.microsoft.com/office/drawing/2014/main" id="{3ECAC02A-8FF7-E852-4B64-793A3E48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13" y="208904"/>
            <a:ext cx="9063973" cy="64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2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6CBA-F28F-E433-3931-AB2DBF57E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inture, dessin, art, croquis&#10;&#10;Le contenu généré par l’IA peut être incorrect.">
            <a:extLst>
              <a:ext uri="{FF2B5EF4-FFF2-40B4-BE49-F238E27FC236}">
                <a16:creationId xmlns:a16="http://schemas.microsoft.com/office/drawing/2014/main" id="{99ED1E56-B297-6A08-ABED-865A3978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21" y="311041"/>
            <a:ext cx="3702658" cy="553730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E43575F-0A68-1B03-FF1A-88DF5E4AA2E8}"/>
              </a:ext>
            </a:extLst>
          </p:cNvPr>
          <p:cNvSpPr txBox="1"/>
          <p:nvPr/>
        </p:nvSpPr>
        <p:spPr>
          <a:xfrm>
            <a:off x="922083" y="5919690"/>
            <a:ext cx="439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Sacré-Coeur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1905, huile sur papier marouflé sur panneau, 106 x 72 cm, coll particulière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peinture, dessin, art, Arts visuels&#10;&#10;Le contenu généré par l’IA peut être incorrect.">
            <a:extLst>
              <a:ext uri="{FF2B5EF4-FFF2-40B4-BE49-F238E27FC236}">
                <a16:creationId xmlns:a16="http://schemas.microsoft.com/office/drawing/2014/main" id="{620C3A15-D772-A025-03AC-B873BCDA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634887"/>
            <a:ext cx="4830342" cy="52134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B9D238E-639E-E5FE-2EAD-670C309B6F31}"/>
              </a:ext>
            </a:extLst>
          </p:cNvPr>
          <p:cNvSpPr txBox="1"/>
          <p:nvPr/>
        </p:nvSpPr>
        <p:spPr>
          <a:xfrm>
            <a:off x="6343650" y="5919690"/>
            <a:ext cx="492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Desvallières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 à la colonne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1910,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160 x 149 cm, Paris, Musée d’Orsay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803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447</Words>
  <Application>Microsoft Office PowerPoint</Application>
  <PresentationFormat>Grand écran</PresentationFormat>
  <Paragraphs>20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Thème Office</vt:lpstr>
      <vt:lpstr>Séance 3 : L’art des « Nouveaux chrétiens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Léa Dreyer</dc:creator>
  <cp:lastModifiedBy>Léa Dreyer</cp:lastModifiedBy>
  <cp:revision>1</cp:revision>
  <dcterms:created xsi:type="dcterms:W3CDTF">2026-02-12T11:10:03Z</dcterms:created>
  <dcterms:modified xsi:type="dcterms:W3CDTF">2026-02-12T14:56:53Z</dcterms:modified>
</cp:coreProperties>
</file>