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5" r:id="rId3"/>
    <p:sldId id="324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47914C-47B1-42F7-9FB5-19DEF8A3FD5B}" v="4" dt="2026-02-20T07:54:24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éa Dreyer" userId="62aee51ee5ced681" providerId="LiveId" clId="{6B2BFF1A-8ABF-429B-AFA3-E6B032F33238}"/>
    <pc:docChg chg="custSel addSld delSld modSld sldOrd">
      <pc:chgData name="Léa Dreyer" userId="62aee51ee5ced681" providerId="LiveId" clId="{6B2BFF1A-8ABF-429B-AFA3-E6B032F33238}" dt="2026-02-20T08:00:46.568" v="72" actId="20577"/>
      <pc:docMkLst>
        <pc:docMk/>
      </pc:docMkLst>
      <pc:sldChg chg="modSp mod">
        <pc:chgData name="Léa Dreyer" userId="62aee51ee5ced681" providerId="LiveId" clId="{6B2BFF1A-8ABF-429B-AFA3-E6B032F33238}" dt="2026-02-20T07:55:12.918" v="68" actId="313"/>
        <pc:sldMkLst>
          <pc:docMk/>
          <pc:sldMk cId="2087113509" sldId="324"/>
        </pc:sldMkLst>
        <pc:spChg chg="mod">
          <ac:chgData name="Léa Dreyer" userId="62aee51ee5ced681" providerId="LiveId" clId="{6B2BFF1A-8ABF-429B-AFA3-E6B032F33238}" dt="2026-02-20T07:55:12.918" v="68" actId="313"/>
          <ac:spMkLst>
            <pc:docMk/>
            <pc:sldMk cId="2087113509" sldId="324"/>
            <ac:spMk id="7" creationId="{C46961B3-855A-D00A-880D-CC816812DF3A}"/>
          </ac:spMkLst>
        </pc:spChg>
      </pc:sldChg>
      <pc:sldChg chg="addSp delSp modSp mod">
        <pc:chgData name="Léa Dreyer" userId="62aee51ee5ced681" providerId="LiveId" clId="{6B2BFF1A-8ABF-429B-AFA3-E6B032F33238}" dt="2026-02-20T07:50:20.336" v="4" actId="14100"/>
        <pc:sldMkLst>
          <pc:docMk/>
          <pc:sldMk cId="840208417" sldId="325"/>
        </pc:sldMkLst>
        <pc:spChg chg="del">
          <ac:chgData name="Léa Dreyer" userId="62aee51ee5ced681" providerId="LiveId" clId="{6B2BFF1A-8ABF-429B-AFA3-E6B032F33238}" dt="2026-02-20T07:50:07.313" v="0" actId="478"/>
          <ac:spMkLst>
            <pc:docMk/>
            <pc:sldMk cId="840208417" sldId="325"/>
            <ac:spMk id="2" creationId="{757B6295-B518-D116-9F84-AA8D3AA4D62E}"/>
          </ac:spMkLst>
        </pc:spChg>
        <pc:spChg chg="del">
          <ac:chgData name="Léa Dreyer" userId="62aee51ee5ced681" providerId="LiveId" clId="{6B2BFF1A-8ABF-429B-AFA3-E6B032F33238}" dt="2026-02-20T07:50:07.313" v="0" actId="478"/>
          <ac:spMkLst>
            <pc:docMk/>
            <pc:sldMk cId="840208417" sldId="325"/>
            <ac:spMk id="3" creationId="{379C1152-D78C-47D7-40B5-A0594F0871B2}"/>
          </ac:spMkLst>
        </pc:spChg>
        <pc:spChg chg="del">
          <ac:chgData name="Léa Dreyer" userId="62aee51ee5ced681" providerId="LiveId" clId="{6B2BFF1A-8ABF-429B-AFA3-E6B032F33238}" dt="2026-02-20T07:50:07.313" v="0" actId="478"/>
          <ac:spMkLst>
            <pc:docMk/>
            <pc:sldMk cId="840208417" sldId="325"/>
            <ac:spMk id="4" creationId="{D0777A95-AD70-B604-CA61-5E3298760F05}"/>
          </ac:spMkLst>
        </pc:spChg>
        <pc:spChg chg="del">
          <ac:chgData name="Léa Dreyer" userId="62aee51ee5ced681" providerId="LiveId" clId="{6B2BFF1A-8ABF-429B-AFA3-E6B032F33238}" dt="2026-02-20T07:50:07.313" v="0" actId="478"/>
          <ac:spMkLst>
            <pc:docMk/>
            <pc:sldMk cId="840208417" sldId="325"/>
            <ac:spMk id="5" creationId="{F930699C-FE97-13D0-897E-3D3EB4665E8C}"/>
          </ac:spMkLst>
        </pc:spChg>
        <pc:spChg chg="del">
          <ac:chgData name="Léa Dreyer" userId="62aee51ee5ced681" providerId="LiveId" clId="{6B2BFF1A-8ABF-429B-AFA3-E6B032F33238}" dt="2026-02-20T07:50:07.313" v="0" actId="478"/>
          <ac:spMkLst>
            <pc:docMk/>
            <pc:sldMk cId="840208417" sldId="325"/>
            <ac:spMk id="6" creationId="{265A98AC-2A7B-22E4-9339-C4E609E9E96D}"/>
          </ac:spMkLst>
        </pc:spChg>
        <pc:spChg chg="add del mod">
          <ac:chgData name="Léa Dreyer" userId="62aee51ee5ced681" providerId="LiveId" clId="{6B2BFF1A-8ABF-429B-AFA3-E6B032F33238}" dt="2026-02-20T07:50:14.630" v="2" actId="478"/>
          <ac:spMkLst>
            <pc:docMk/>
            <pc:sldMk cId="840208417" sldId="325"/>
            <ac:spMk id="8" creationId="{FB210511-CF8B-40C7-5DBD-04D86F6FB2E2}"/>
          </ac:spMkLst>
        </pc:spChg>
        <pc:picChg chg="add mod">
          <ac:chgData name="Léa Dreyer" userId="62aee51ee5ced681" providerId="LiveId" clId="{6B2BFF1A-8ABF-429B-AFA3-E6B032F33238}" dt="2026-02-20T07:50:20.336" v="4" actId="14100"/>
          <ac:picMkLst>
            <pc:docMk/>
            <pc:sldMk cId="840208417" sldId="325"/>
            <ac:picMk id="10" creationId="{7BA04D9B-2F48-8344-B24C-1E0FE284C147}"/>
          </ac:picMkLst>
        </pc:picChg>
      </pc:sldChg>
      <pc:sldChg chg="modSp mod ord">
        <pc:chgData name="Léa Dreyer" userId="62aee51ee5ced681" providerId="LiveId" clId="{6B2BFF1A-8ABF-429B-AFA3-E6B032F33238}" dt="2026-02-20T07:55:18.943" v="70"/>
        <pc:sldMkLst>
          <pc:docMk/>
          <pc:sldMk cId="1401870142" sldId="326"/>
        </pc:sldMkLst>
        <pc:spChg chg="mod">
          <ac:chgData name="Léa Dreyer" userId="62aee51ee5ced681" providerId="LiveId" clId="{6B2BFF1A-8ABF-429B-AFA3-E6B032F33238}" dt="2026-02-20T07:54:51.801" v="64" actId="2711"/>
          <ac:spMkLst>
            <pc:docMk/>
            <pc:sldMk cId="1401870142" sldId="326"/>
            <ac:spMk id="7" creationId="{0B354550-DC62-0EFC-8669-4CD5A7CF9180}"/>
          </ac:spMkLst>
        </pc:spChg>
      </pc:sldChg>
      <pc:sldChg chg="modSp mod">
        <pc:chgData name="Léa Dreyer" userId="62aee51ee5ced681" providerId="LiveId" clId="{6B2BFF1A-8ABF-429B-AFA3-E6B032F33238}" dt="2026-02-20T08:00:46.568" v="72" actId="20577"/>
        <pc:sldMkLst>
          <pc:docMk/>
          <pc:sldMk cId="1605387633" sldId="327"/>
        </pc:sldMkLst>
        <pc:spChg chg="mod">
          <ac:chgData name="Léa Dreyer" userId="62aee51ee5ced681" providerId="LiveId" clId="{6B2BFF1A-8ABF-429B-AFA3-E6B032F33238}" dt="2026-02-20T08:00:46.568" v="72" actId="20577"/>
          <ac:spMkLst>
            <pc:docMk/>
            <pc:sldMk cId="1605387633" sldId="327"/>
            <ac:spMk id="7" creationId="{88BAB9F6-93F9-A930-119E-B6D444C7656D}"/>
          </ac:spMkLst>
        </pc:spChg>
        <pc:picChg chg="mod">
          <ac:chgData name="Léa Dreyer" userId="62aee51ee5ced681" providerId="LiveId" clId="{6B2BFF1A-8ABF-429B-AFA3-E6B032F33238}" dt="2026-02-20T07:54:24.731" v="57" actId="1076"/>
          <ac:picMkLst>
            <pc:docMk/>
            <pc:sldMk cId="1605387633" sldId="327"/>
            <ac:picMk id="3076" creationId="{D67C7C10-90EC-7C86-848B-9220181DFB83}"/>
          </ac:picMkLst>
        </pc:picChg>
      </pc:sldChg>
      <pc:sldChg chg="modSp mod">
        <pc:chgData name="Léa Dreyer" userId="62aee51ee5ced681" providerId="LiveId" clId="{6B2BFF1A-8ABF-429B-AFA3-E6B032F33238}" dt="2026-02-20T07:54:17.153" v="55" actId="1076"/>
        <pc:sldMkLst>
          <pc:docMk/>
          <pc:sldMk cId="1575954747" sldId="328"/>
        </pc:sldMkLst>
        <pc:spChg chg="mod">
          <ac:chgData name="Léa Dreyer" userId="62aee51ee5ced681" providerId="LiveId" clId="{6B2BFF1A-8ABF-429B-AFA3-E6B032F33238}" dt="2026-02-20T07:54:14.404" v="54" actId="1076"/>
          <ac:spMkLst>
            <pc:docMk/>
            <pc:sldMk cId="1575954747" sldId="328"/>
            <ac:spMk id="10" creationId="{792CF3E3-7362-053D-0135-81D17449D257}"/>
          </ac:spMkLst>
        </pc:spChg>
        <pc:picChg chg="mod">
          <ac:chgData name="Léa Dreyer" userId="62aee51ee5ced681" providerId="LiveId" clId="{6B2BFF1A-8ABF-429B-AFA3-E6B032F33238}" dt="2026-02-20T07:54:17.153" v="55" actId="1076"/>
          <ac:picMkLst>
            <pc:docMk/>
            <pc:sldMk cId="1575954747" sldId="328"/>
            <ac:picMk id="4098" creationId="{9359238A-C779-7779-21BB-6D31ED2C9224}"/>
          </ac:picMkLst>
        </pc:picChg>
      </pc:sldChg>
      <pc:sldChg chg="modSp mod">
        <pc:chgData name="Léa Dreyer" userId="62aee51ee5ced681" providerId="LiveId" clId="{6B2BFF1A-8ABF-429B-AFA3-E6B032F33238}" dt="2026-02-20T07:53:10.450" v="42" actId="20577"/>
        <pc:sldMkLst>
          <pc:docMk/>
          <pc:sldMk cId="2551885000" sldId="329"/>
        </pc:sldMkLst>
        <pc:spChg chg="mod">
          <ac:chgData name="Léa Dreyer" userId="62aee51ee5ced681" providerId="LiveId" clId="{6B2BFF1A-8ABF-429B-AFA3-E6B032F33238}" dt="2026-02-20T07:53:10.450" v="42" actId="20577"/>
          <ac:spMkLst>
            <pc:docMk/>
            <pc:sldMk cId="2551885000" sldId="329"/>
            <ac:spMk id="12" creationId="{2D901705-67F8-38D2-6B16-270AE9894D06}"/>
          </ac:spMkLst>
        </pc:spChg>
      </pc:sldChg>
      <pc:sldChg chg="addSp delSp modSp new del mod">
        <pc:chgData name="Léa Dreyer" userId="62aee51ee5ced681" providerId="LiveId" clId="{6B2BFF1A-8ABF-429B-AFA3-E6B032F33238}" dt="2026-02-20T07:52:48.343" v="27" actId="47"/>
        <pc:sldMkLst>
          <pc:docMk/>
          <pc:sldMk cId="2389249743" sldId="331"/>
        </pc:sldMkLst>
        <pc:spChg chg="del mod">
          <ac:chgData name="Léa Dreyer" userId="62aee51ee5ced681" providerId="LiveId" clId="{6B2BFF1A-8ABF-429B-AFA3-E6B032F33238}" dt="2026-02-20T07:51:02.873" v="7" actId="478"/>
          <ac:spMkLst>
            <pc:docMk/>
            <pc:sldMk cId="2389249743" sldId="331"/>
            <ac:spMk id="2" creationId="{083FEF3C-6371-A7EF-FCA4-98B9F838A278}"/>
          </ac:spMkLst>
        </pc:spChg>
        <pc:spChg chg="del mod">
          <ac:chgData name="Léa Dreyer" userId="62aee51ee5ced681" providerId="LiveId" clId="{6B2BFF1A-8ABF-429B-AFA3-E6B032F33238}" dt="2026-02-20T07:51:02.873" v="7" actId="478"/>
          <ac:spMkLst>
            <pc:docMk/>
            <pc:sldMk cId="2389249743" sldId="331"/>
            <ac:spMk id="3" creationId="{43B4FD5B-36DE-83CC-611F-C3E83BFD3164}"/>
          </ac:spMkLst>
        </pc:spChg>
        <pc:spChg chg="del mod">
          <ac:chgData name="Léa Dreyer" userId="62aee51ee5ced681" providerId="LiveId" clId="{6B2BFF1A-8ABF-429B-AFA3-E6B032F33238}" dt="2026-02-20T07:51:02.873" v="7" actId="478"/>
          <ac:spMkLst>
            <pc:docMk/>
            <pc:sldMk cId="2389249743" sldId="331"/>
            <ac:spMk id="4" creationId="{43457FEE-C40E-4D19-160B-8A8A538160F3}"/>
          </ac:spMkLst>
        </pc:spChg>
        <pc:spChg chg="del mod">
          <ac:chgData name="Léa Dreyer" userId="62aee51ee5ced681" providerId="LiveId" clId="{6B2BFF1A-8ABF-429B-AFA3-E6B032F33238}" dt="2026-02-20T07:51:02.873" v="7" actId="478"/>
          <ac:spMkLst>
            <pc:docMk/>
            <pc:sldMk cId="2389249743" sldId="331"/>
            <ac:spMk id="5" creationId="{D2374B04-774D-F0F8-FEEC-F14BCC84E068}"/>
          </ac:spMkLst>
        </pc:spChg>
        <pc:spChg chg="del">
          <ac:chgData name="Léa Dreyer" userId="62aee51ee5ced681" providerId="LiveId" clId="{6B2BFF1A-8ABF-429B-AFA3-E6B032F33238}" dt="2026-02-20T07:51:02.873" v="7" actId="478"/>
          <ac:spMkLst>
            <pc:docMk/>
            <pc:sldMk cId="2389249743" sldId="331"/>
            <ac:spMk id="6" creationId="{DC9451C9-78B6-6C39-EDA1-B250BB92DD0B}"/>
          </ac:spMkLst>
        </pc:spChg>
        <pc:spChg chg="add mod">
          <ac:chgData name="Léa Dreyer" userId="62aee51ee5ced681" providerId="LiveId" clId="{6B2BFF1A-8ABF-429B-AFA3-E6B032F33238}" dt="2026-02-20T07:52:07.965" v="26" actId="14100"/>
          <ac:spMkLst>
            <pc:docMk/>
            <pc:sldMk cId="2389249743" sldId="331"/>
            <ac:spMk id="8" creationId="{5F3EF177-B03A-D09C-5F93-BA168C06AF1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71A7A3-321F-FA22-46F5-4D340EACA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0024F8-CD8B-710B-E0C9-DB5390ABF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2A7CCB-ACA2-40A3-258E-CC6756B52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7DCA-9DC3-4929-9DB8-046F89477E97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FD5E41-8233-D74D-0139-F5AC59C92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009D8C-A21D-589C-6B28-71C606E4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3217-6D15-4C32-AD18-96364E61D6B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53BCB8-94AC-FDA8-2F26-F7FC861E5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4F03D45-F584-E827-6034-2F0DCC526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1B342F-05B5-98CB-69EE-B59F5FE64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7DCA-9DC3-4929-9DB8-046F89477E97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7E0FA5-95E4-AEDE-5475-9034CC488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1FC79A-73B9-3401-5ACC-D026688F4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3217-6D15-4C32-AD18-96364E61D6B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5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A93A242-C29D-428D-EA18-062AC0014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14CA6C-E2FE-2D52-CAA3-2ADE125A8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BFCB2B-93C9-2EDC-4B58-0C93A1966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7DCA-9DC3-4929-9DB8-046F89477E97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8F694B-F702-4AA9-38BA-CBD108A4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C96F7C-5BD0-3579-3177-E8C7F709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3217-6D15-4C32-AD18-96364E61D6B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9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D468E3-9E28-0641-3B41-3301A402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8A3625-E882-02E1-B8DF-F114072E7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ECCF27-2ED2-548C-384F-24BF7892F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7DCA-9DC3-4929-9DB8-046F89477E97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8026F7-14A1-77CC-6889-F15601533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EED1D0-FEAE-D89B-32E4-7AA6804C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3217-6D15-4C32-AD18-96364E61D6B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0D66F3-6CE3-4BB0-558E-76506ADF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EB3583-3AC6-63B2-2A4D-EB652C277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A42A55-1FAD-8D67-237C-7FCBEFA04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7DCA-9DC3-4929-9DB8-046F89477E97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8F9BF5-8AA3-628D-A82D-B20421C0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97991D-69C8-F283-981B-BBC362C3E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3217-6D15-4C32-AD18-96364E61D6B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6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2495D4-FA63-9E98-1CE7-52AD3659F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674B9A-EE12-CA4A-CF08-CC863A9DC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7FD854-B6FA-6670-5F1E-94CEB4FFB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C9D1A7-83E5-0085-7650-B4000804E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7DCA-9DC3-4929-9DB8-046F89477E97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7E8935-D493-0A17-A43B-7C5A32772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BFA4D1-F98E-506E-F212-490F558F8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3217-6D15-4C32-AD18-96364E61D6B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9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490B41-1BC5-AD07-96C1-12B539EB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20A723-707D-7400-7537-13A843508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8ECCA0-6967-7A9F-CCF9-56E803793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8FED791-AD83-13FC-0A19-91A185B6D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2DDE4C-F0E6-ED3F-53A3-050873A2C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E8C99BA-B30B-CC9F-4F7F-B40580DF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7DCA-9DC3-4929-9DB8-046F89477E97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1B752A5-863F-C415-D75C-9C7B8FFA6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3569A2B-A9A6-D359-5CAF-B67EC51E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3217-6D15-4C32-AD18-96364E61D6B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1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99B8F3-52E4-AAF9-D8A6-B32CB3E5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23106F-B3DF-819F-CD56-C2E252DE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7DCA-9DC3-4929-9DB8-046F89477E97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5133E4-B479-5206-1F2B-4A167E7EA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CD5876-6A03-B18A-D8B6-5AC70C1A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3217-6D15-4C32-AD18-96364E61D6B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3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9FBC733-8F1F-28C4-9029-616E24222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7DCA-9DC3-4929-9DB8-046F89477E97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B837E6-B03E-2E5E-3F3B-278560C3E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71700D-284E-F214-1D83-E60ADB6C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3217-6D15-4C32-AD18-96364E61D6B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4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B2A65E-F6ED-CE7F-7C4F-35B5A96E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E53BE1-923E-86E4-195B-31C3BD66B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499133-5227-A3D1-6D4C-12BB614EB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FA29E5-3C97-962C-A27D-1A6A72FB4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7DCA-9DC3-4929-9DB8-046F89477E97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379770-7939-73A9-8761-0C5DB202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716D78-EFF1-D8C0-69A1-105B14A9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3217-6D15-4C32-AD18-96364E61D6B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4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10DEBF-F117-2732-AEE1-5A143BE25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EF98FD8-275F-2EBF-7FB2-6CF584C13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E0BC41-20EA-13AD-8019-BB061BE99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F938DA-BDB4-AF60-0B62-FEF53E1AA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7DCA-9DC3-4929-9DB8-046F89477E97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02147B-5531-5162-764C-B7B184337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322851-9CE9-1B8B-5E1C-D1B2F0D3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3217-6D15-4C32-AD18-96364E61D6B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4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1AD1139-23C5-BBA2-F93B-9603175F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CE3853-CA76-00F6-F0D5-14E4C948F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F3DBC0-509B-DB35-40E1-2EC33A73D6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127DCA-9DC3-4929-9DB8-046F89477E97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E3D6D4-145B-31C7-A68B-C81FF5649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23C0AD-A07A-3409-749D-D2046942D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7D3217-6D15-4C32-AD18-96364E61D6B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2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59629-D0C0-1AA9-AAC0-885DC0AA8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CCE70-627D-68CD-D6C8-B03A34FC8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u="sng" dirty="0">
                <a:latin typeface="Garamond" pitchFamily="18" charset="0"/>
              </a:rPr>
              <a:t>Séance 4 : Mythologies locales et identités nationales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18572F-DD22-52A7-5ED0-1D7A5825C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6245622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fr-FR" sz="2000" b="0" kern="100" dirty="0"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Alfons Mucha, </a:t>
            </a:r>
            <a:r>
              <a:rPr lang="fr-FR" sz="2000" b="0" i="1" kern="100" dirty="0"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L’Apothéose des Slaves</a:t>
            </a:r>
            <a:r>
              <a:rPr lang="fr-FR" sz="2000" b="0" kern="100" dirty="0"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L’Épopée slave 20, 1926-1928, huile sur toile, 480x405 </a:t>
            </a:r>
            <a:r>
              <a:rPr lang="fr-FR" sz="2000" b="0" dirty="0"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cm.</a:t>
            </a:r>
            <a:endParaRPr lang="fr-FR" sz="2000" b="0" i="1" dirty="0">
              <a:latin typeface="Garamond" panose="02020404030301010803" pitchFamily="18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E3539D-4638-7624-C110-48EAD2E84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7" y="5741566"/>
            <a:ext cx="4041775" cy="1143818"/>
          </a:xfrm>
        </p:spPr>
        <p:txBody>
          <a:bodyPr>
            <a:normAutofit/>
          </a:bodyPr>
          <a:lstStyle/>
          <a:p>
            <a:pPr algn="ctr"/>
            <a:r>
              <a:rPr lang="fr-FR" sz="2000" b="0" dirty="0" err="1">
                <a:latin typeface="Garamond" pitchFamily="18" charset="0"/>
              </a:rPr>
              <a:t>Akseli</a:t>
            </a:r>
            <a:r>
              <a:rPr lang="fr-FR" sz="2000" b="0" dirty="0">
                <a:latin typeface="Garamond" pitchFamily="18" charset="0"/>
              </a:rPr>
              <a:t> </a:t>
            </a:r>
            <a:r>
              <a:rPr lang="fr-FR" sz="2000" b="0" dirty="0" err="1">
                <a:latin typeface="Garamond" pitchFamily="18" charset="0"/>
              </a:rPr>
              <a:t>Gallen-Kallela</a:t>
            </a:r>
            <a:r>
              <a:rPr lang="fr-FR" sz="2000" b="0" dirty="0">
                <a:latin typeface="Garamond" pitchFamily="18" charset="0"/>
              </a:rPr>
              <a:t>, </a:t>
            </a:r>
            <a:r>
              <a:rPr lang="fr-FR" sz="2000" b="0" i="1" dirty="0">
                <a:latin typeface="Garamond" pitchFamily="18" charset="0"/>
              </a:rPr>
              <a:t>La Défense du </a:t>
            </a:r>
            <a:r>
              <a:rPr lang="fr-FR" sz="2000" b="0" i="1" dirty="0" err="1">
                <a:latin typeface="Garamond" pitchFamily="18" charset="0"/>
              </a:rPr>
              <a:t>Sampo</a:t>
            </a:r>
            <a:r>
              <a:rPr lang="fr-FR" sz="2000" b="0" dirty="0">
                <a:latin typeface="Garamond" pitchFamily="18" charset="0"/>
              </a:rPr>
              <a:t>, 1896, tempera sur toile, 122x125 cm., Turku, musée d’art.</a:t>
            </a:r>
            <a:endParaRPr lang="fr-FR" sz="2000" b="0" i="1" dirty="0">
              <a:latin typeface="Garamond" pitchFamily="18" charset="0"/>
            </a:endParaRPr>
          </a:p>
        </p:txBody>
      </p:sp>
      <p:pic>
        <p:nvPicPr>
          <p:cNvPr id="8" name="Espace réservé du contenu 7" descr="Une image contenant peinture, art, mythologie, Arts visuels&#10;&#10;Le contenu généré par l’IA peut être incorrect.">
            <a:extLst>
              <a:ext uri="{FF2B5EF4-FFF2-40B4-BE49-F238E27FC236}">
                <a16:creationId xmlns:a16="http://schemas.microsoft.com/office/drawing/2014/main" id="{FBCC0DF9-853F-C5C0-A921-1FBB0FF22D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48" y="1556793"/>
            <a:ext cx="3717721" cy="4283125"/>
          </a:xfrm>
        </p:spPr>
      </p:pic>
      <p:pic>
        <p:nvPicPr>
          <p:cNvPr id="13" name="Espace réservé du contenu 12" descr="Une image contenant peinture, art, oiseau, affiche&#10;&#10;Le contenu généré par l’IA peut être incorrect.">
            <a:extLst>
              <a:ext uri="{FF2B5EF4-FFF2-40B4-BE49-F238E27FC236}">
                <a16:creationId xmlns:a16="http://schemas.microsoft.com/office/drawing/2014/main" id="{87EB3E71-EAEE-9051-D350-6F6DD1E86DB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637952"/>
            <a:ext cx="4164715" cy="4095304"/>
          </a:xfrm>
        </p:spPr>
      </p:pic>
    </p:spTree>
    <p:extLst>
      <p:ext uri="{BB962C8B-B14F-4D97-AF65-F5344CB8AC3E}">
        <p14:creationId xmlns:p14="http://schemas.microsoft.com/office/powerpoint/2010/main" val="233239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BA04D9B-2F48-8344-B24C-1E0FE284C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710" y="148115"/>
            <a:ext cx="8085178" cy="651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08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� A. Mucha, 'Bosnia offers its products to the World Exhibition, Paris, 1900.' Photographer: F. Topič. ©National Museum of Bosnia and Herzegovina">
            <a:extLst>
              <a:ext uri="{FF2B5EF4-FFF2-40B4-BE49-F238E27FC236}">
                <a16:creationId xmlns:a16="http://schemas.microsoft.com/office/drawing/2014/main" id="{B75149A8-A591-8109-AB32-9D793E970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701" y="115819"/>
            <a:ext cx="4540598" cy="640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46961B3-855A-D00A-880D-CC816812DF3A}"/>
              </a:ext>
            </a:extLst>
          </p:cNvPr>
          <p:cNvSpPr txBox="1"/>
          <p:nvPr/>
        </p:nvSpPr>
        <p:spPr>
          <a:xfrm>
            <a:off x="1689796" y="6488668"/>
            <a:ext cx="904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Alfons Mucha, décor du Pavillon de la Bosnie Herzégovine, 1900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1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A081D3AA-1E10-834A-65CF-EE7963E40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7229" cy="29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DD6DAF3-03D1-BC7A-B441-5142061DE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29" y="1837567"/>
            <a:ext cx="7524771" cy="502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B354550-DC62-0EFC-8669-4CD5A7CF9180}"/>
              </a:ext>
            </a:extLst>
          </p:cNvPr>
          <p:cNvSpPr txBox="1"/>
          <p:nvPr/>
        </p:nvSpPr>
        <p:spPr>
          <a:xfrm>
            <a:off x="100208" y="6212910"/>
            <a:ext cx="4567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Alfons Mucha, fresques du Salon du Maire, Maison municipale de Prague, 1912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7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Untitled (In the field of St. Anthony's Pilgrimage), 1917, Oil on canvas, 33 1/2 x 48&quot;">
            <a:extLst>
              <a:ext uri="{FF2B5EF4-FFF2-40B4-BE49-F238E27FC236}">
                <a16:creationId xmlns:a16="http://schemas.microsoft.com/office/drawing/2014/main" id="{D67C7C10-90EC-7C86-848B-9220181DF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2" y="121655"/>
            <a:ext cx="8537575" cy="597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8BAB9F6-93F9-A930-119E-B6D444C7656D}"/>
              </a:ext>
            </a:extLst>
          </p:cNvPr>
          <p:cNvSpPr txBox="1"/>
          <p:nvPr/>
        </p:nvSpPr>
        <p:spPr>
          <a:xfrm>
            <a:off x="805542" y="6367013"/>
            <a:ext cx="1058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Joža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Uprla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Sans titre,  (Dans le champ du pèlerinage Saint Antoine) 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1917,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87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792CF3E3-7362-053D-0135-81D17449D257}"/>
              </a:ext>
            </a:extLst>
          </p:cNvPr>
          <p:cNvSpPr txBox="1"/>
          <p:nvPr/>
        </p:nvSpPr>
        <p:spPr>
          <a:xfrm>
            <a:off x="623208" y="6129661"/>
            <a:ext cx="11340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Václav</a:t>
            </a:r>
            <a:r>
              <a:rPr lang="fr-F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Brožík</a:t>
            </a:r>
            <a:r>
              <a:rPr lang="fr-F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 défenestration de Prague le 23 mai, 1618, </a:t>
            </a:r>
            <a:r>
              <a:rPr lang="fr-FR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hst</a:t>
            </a:r>
            <a:r>
              <a:rPr lang="fr-F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132 x 210 cm, 1890, Melbourne, National </a:t>
            </a:r>
            <a:r>
              <a:rPr lang="fr-FR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Gallery</a:t>
            </a:r>
            <a:r>
              <a:rPr lang="fr-F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Victoria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359238A-C779-7779-21BB-6D31ED2C9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2492"/>
            <a:ext cx="914400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954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plein air, charrette, ciel, art&#10;&#10;Le contenu généré par l’IA peut être incorrect.">
            <a:extLst>
              <a:ext uri="{FF2B5EF4-FFF2-40B4-BE49-F238E27FC236}">
                <a16:creationId xmlns:a16="http://schemas.microsoft.com/office/drawing/2014/main" id="{430CBCF3-B3C0-EF37-54C8-DC90EBCB4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" y="1047627"/>
            <a:ext cx="12179926" cy="476274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D901705-67F8-38D2-6B16-270AE9894D06}"/>
              </a:ext>
            </a:extLst>
          </p:cNvPr>
          <p:cNvSpPr txBox="1"/>
          <p:nvPr/>
        </p:nvSpPr>
        <p:spPr>
          <a:xfrm>
            <a:off x="3567793" y="6248791"/>
            <a:ext cx="6090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Luděk Marold,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Bataille de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Lipany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1897-1898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85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Éclairage naturel, ciel, sol, plafond&#10;&#10;Le contenu généré par l’IA peut être incorrect.">
            <a:extLst>
              <a:ext uri="{FF2B5EF4-FFF2-40B4-BE49-F238E27FC236}">
                <a16:creationId xmlns:a16="http://schemas.microsoft.com/office/drawing/2014/main" id="{E10CF654-CD85-083E-ED79-DEA608700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075" y="857118"/>
            <a:ext cx="7791850" cy="514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683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133</Words>
  <Application>Microsoft Office PowerPoint</Application>
  <PresentationFormat>Grand écran</PresentationFormat>
  <Paragraphs>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Garamond</vt:lpstr>
      <vt:lpstr>Times New Roman</vt:lpstr>
      <vt:lpstr>Thème Office</vt:lpstr>
      <vt:lpstr>Séance 4 : Mythologies locales et identités nationales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Léa Dreyer</dc:creator>
  <cp:lastModifiedBy>Léa Dreyer</cp:lastModifiedBy>
  <cp:revision>1</cp:revision>
  <dcterms:created xsi:type="dcterms:W3CDTF">2026-02-13T13:39:35Z</dcterms:created>
  <dcterms:modified xsi:type="dcterms:W3CDTF">2026-02-20T08:02:45Z</dcterms:modified>
</cp:coreProperties>
</file>