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340" r:id="rId3"/>
    <p:sldId id="339" r:id="rId4"/>
    <p:sldId id="341" r:id="rId5"/>
    <p:sldId id="342" r:id="rId6"/>
    <p:sldId id="343" r:id="rId7"/>
    <p:sldId id="345" r:id="rId8"/>
    <p:sldId id="34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9E20C8-1B7F-42E4-A531-627F0467F1D2}" v="51" dt="2026-02-26T21:19:02.6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51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éa Dreyer" userId="62aee51ee5ced681" providerId="LiveId" clId="{6B2BFF1A-8ABF-429B-AFA3-E6B032F33238}"/>
    <pc:docChg chg="custSel addSld delSld modSld">
      <pc:chgData name="Léa Dreyer" userId="62aee51ee5ced681" providerId="LiveId" clId="{6B2BFF1A-8ABF-429B-AFA3-E6B032F33238}" dt="2026-02-26T21:19:44.874" v="989" actId="1076"/>
      <pc:docMkLst>
        <pc:docMk/>
      </pc:docMkLst>
      <pc:sldChg chg="modSp mod">
        <pc:chgData name="Léa Dreyer" userId="62aee51ee5ced681" providerId="LiveId" clId="{6B2BFF1A-8ABF-429B-AFA3-E6B032F33238}" dt="2026-02-26T21:19:44.874" v="989" actId="1076"/>
        <pc:sldMkLst>
          <pc:docMk/>
          <pc:sldMk cId="3852144254" sldId="338"/>
        </pc:sldMkLst>
        <pc:spChg chg="mod">
          <ac:chgData name="Léa Dreyer" userId="62aee51ee5ced681" providerId="LiveId" clId="{6B2BFF1A-8ABF-429B-AFA3-E6B032F33238}" dt="2026-02-26T21:19:44.874" v="989" actId="1076"/>
          <ac:spMkLst>
            <pc:docMk/>
            <pc:sldMk cId="3852144254" sldId="338"/>
            <ac:spMk id="2" creationId="{E45CCE70-627D-68CD-D6C8-B03A34FC835D}"/>
          </ac:spMkLst>
        </pc:spChg>
      </pc:sldChg>
      <pc:sldChg chg="addSp delSp modSp new mod">
        <pc:chgData name="Léa Dreyer" userId="62aee51ee5ced681" providerId="LiveId" clId="{6B2BFF1A-8ABF-429B-AFA3-E6B032F33238}" dt="2026-02-26T21:17:31.905" v="933" actId="20577"/>
        <pc:sldMkLst>
          <pc:docMk/>
          <pc:sldMk cId="2133210522" sldId="339"/>
        </pc:sldMkLst>
        <pc:spChg chg="del">
          <ac:chgData name="Léa Dreyer" userId="62aee51ee5ced681" providerId="LiveId" clId="{6B2BFF1A-8ABF-429B-AFA3-E6B032F33238}" dt="2026-02-26T20:29:16.489" v="1" actId="478"/>
          <ac:spMkLst>
            <pc:docMk/>
            <pc:sldMk cId="2133210522" sldId="339"/>
            <ac:spMk id="2" creationId="{F7682164-31C1-9670-11D7-D049F11F1A64}"/>
          </ac:spMkLst>
        </pc:spChg>
        <pc:spChg chg="del">
          <ac:chgData name="Léa Dreyer" userId="62aee51ee5ced681" providerId="LiveId" clId="{6B2BFF1A-8ABF-429B-AFA3-E6B032F33238}" dt="2026-02-26T20:29:16.489" v="1" actId="478"/>
          <ac:spMkLst>
            <pc:docMk/>
            <pc:sldMk cId="2133210522" sldId="339"/>
            <ac:spMk id="3" creationId="{CD9F1570-F74B-DFB8-B06E-537E27076431}"/>
          </ac:spMkLst>
        </pc:spChg>
        <pc:spChg chg="del">
          <ac:chgData name="Léa Dreyer" userId="62aee51ee5ced681" providerId="LiveId" clId="{6B2BFF1A-8ABF-429B-AFA3-E6B032F33238}" dt="2026-02-26T20:29:16.489" v="1" actId="478"/>
          <ac:spMkLst>
            <pc:docMk/>
            <pc:sldMk cId="2133210522" sldId="339"/>
            <ac:spMk id="4" creationId="{B2A8DAAB-6758-68E0-0670-0B2FC9239028}"/>
          </ac:spMkLst>
        </pc:spChg>
        <pc:spChg chg="del">
          <ac:chgData name="Léa Dreyer" userId="62aee51ee5ced681" providerId="LiveId" clId="{6B2BFF1A-8ABF-429B-AFA3-E6B032F33238}" dt="2026-02-26T20:29:16.489" v="1" actId="478"/>
          <ac:spMkLst>
            <pc:docMk/>
            <pc:sldMk cId="2133210522" sldId="339"/>
            <ac:spMk id="5" creationId="{679FFCBE-3647-5895-45AB-B6DDFCDFF839}"/>
          </ac:spMkLst>
        </pc:spChg>
        <pc:spChg chg="del">
          <ac:chgData name="Léa Dreyer" userId="62aee51ee5ced681" providerId="LiveId" clId="{6B2BFF1A-8ABF-429B-AFA3-E6B032F33238}" dt="2026-02-26T20:29:16.489" v="1" actId="478"/>
          <ac:spMkLst>
            <pc:docMk/>
            <pc:sldMk cId="2133210522" sldId="339"/>
            <ac:spMk id="6" creationId="{8A7B5DD8-36FF-78E5-9561-B4ADE42B89BA}"/>
          </ac:spMkLst>
        </pc:spChg>
        <pc:spChg chg="add mod">
          <ac:chgData name="Léa Dreyer" userId="62aee51ee5ced681" providerId="LiveId" clId="{6B2BFF1A-8ABF-429B-AFA3-E6B032F33238}" dt="2026-02-26T21:17:31.905" v="933" actId="20577"/>
          <ac:spMkLst>
            <pc:docMk/>
            <pc:sldMk cId="2133210522" sldId="339"/>
            <ac:spMk id="7" creationId="{BC8B65E5-533C-2068-E7DD-89058890B7C0}"/>
          </ac:spMkLst>
        </pc:spChg>
        <pc:picChg chg="add mod">
          <ac:chgData name="Léa Dreyer" userId="62aee51ee5ced681" providerId="LiveId" clId="{6B2BFF1A-8ABF-429B-AFA3-E6B032F33238}" dt="2026-02-26T21:17:03.128" v="862" actId="1076"/>
          <ac:picMkLst>
            <pc:docMk/>
            <pc:sldMk cId="2133210522" sldId="339"/>
            <ac:picMk id="1026" creationId="{0E52960E-AD5F-D232-566F-61D79E3272AE}"/>
          </ac:picMkLst>
        </pc:picChg>
      </pc:sldChg>
      <pc:sldChg chg="addSp delSp modSp new mod">
        <pc:chgData name="Léa Dreyer" userId="62aee51ee5ced681" providerId="LiveId" clId="{6B2BFF1A-8ABF-429B-AFA3-E6B032F33238}" dt="2026-02-26T21:19:38.366" v="988" actId="1076"/>
        <pc:sldMkLst>
          <pc:docMk/>
          <pc:sldMk cId="3261223447" sldId="340"/>
        </pc:sldMkLst>
        <pc:spChg chg="del">
          <ac:chgData name="Léa Dreyer" userId="62aee51ee5ced681" providerId="LiveId" clId="{6B2BFF1A-8ABF-429B-AFA3-E6B032F33238}" dt="2026-02-26T20:30:05.979" v="4" actId="478"/>
          <ac:spMkLst>
            <pc:docMk/>
            <pc:sldMk cId="3261223447" sldId="340"/>
            <ac:spMk id="2" creationId="{45178EE7-B984-F945-2B06-978FB248E3C5}"/>
          </ac:spMkLst>
        </pc:spChg>
        <pc:spChg chg="del">
          <ac:chgData name="Léa Dreyer" userId="62aee51ee5ced681" providerId="LiveId" clId="{6B2BFF1A-8ABF-429B-AFA3-E6B032F33238}" dt="2026-02-26T20:30:05.979" v="4" actId="478"/>
          <ac:spMkLst>
            <pc:docMk/>
            <pc:sldMk cId="3261223447" sldId="340"/>
            <ac:spMk id="3" creationId="{CCAB9BCA-5422-DC2F-D25D-EE368039F288}"/>
          </ac:spMkLst>
        </pc:spChg>
        <pc:spChg chg="del">
          <ac:chgData name="Léa Dreyer" userId="62aee51ee5ced681" providerId="LiveId" clId="{6B2BFF1A-8ABF-429B-AFA3-E6B032F33238}" dt="2026-02-26T20:30:05.979" v="4" actId="478"/>
          <ac:spMkLst>
            <pc:docMk/>
            <pc:sldMk cId="3261223447" sldId="340"/>
            <ac:spMk id="4" creationId="{0D511281-641A-E3CC-A2F8-93743CE5135A}"/>
          </ac:spMkLst>
        </pc:spChg>
        <pc:spChg chg="del">
          <ac:chgData name="Léa Dreyer" userId="62aee51ee5ced681" providerId="LiveId" clId="{6B2BFF1A-8ABF-429B-AFA3-E6B032F33238}" dt="2026-02-26T20:30:05.979" v="4" actId="478"/>
          <ac:spMkLst>
            <pc:docMk/>
            <pc:sldMk cId="3261223447" sldId="340"/>
            <ac:spMk id="5" creationId="{80C05534-CC8A-0832-FED8-B4157588B88C}"/>
          </ac:spMkLst>
        </pc:spChg>
        <pc:spChg chg="del">
          <ac:chgData name="Léa Dreyer" userId="62aee51ee5ced681" providerId="LiveId" clId="{6B2BFF1A-8ABF-429B-AFA3-E6B032F33238}" dt="2026-02-26T20:30:05.979" v="4" actId="478"/>
          <ac:spMkLst>
            <pc:docMk/>
            <pc:sldMk cId="3261223447" sldId="340"/>
            <ac:spMk id="6" creationId="{F433A290-A7DF-986B-DD8D-5C6085824A90}"/>
          </ac:spMkLst>
        </pc:spChg>
        <pc:spChg chg="add mod">
          <ac:chgData name="Léa Dreyer" userId="62aee51ee5ced681" providerId="LiveId" clId="{6B2BFF1A-8ABF-429B-AFA3-E6B032F33238}" dt="2026-02-26T21:19:38.366" v="988" actId="1076"/>
          <ac:spMkLst>
            <pc:docMk/>
            <pc:sldMk cId="3261223447" sldId="340"/>
            <ac:spMk id="7" creationId="{3C910280-BA6C-B390-4756-ED1DD3E77121}"/>
          </ac:spMkLst>
        </pc:spChg>
        <pc:picChg chg="add mod">
          <ac:chgData name="Léa Dreyer" userId="62aee51ee5ced681" providerId="LiveId" clId="{6B2BFF1A-8ABF-429B-AFA3-E6B032F33238}" dt="2026-02-26T21:17:36.713" v="934" actId="14100"/>
          <ac:picMkLst>
            <pc:docMk/>
            <pc:sldMk cId="3261223447" sldId="340"/>
            <ac:picMk id="2050" creationId="{3D2691D4-8658-E672-3235-E24E40727811}"/>
          </ac:picMkLst>
        </pc:picChg>
      </pc:sldChg>
      <pc:sldChg chg="addSp delSp modSp new mod">
        <pc:chgData name="Léa Dreyer" userId="62aee51ee5ced681" providerId="LiveId" clId="{6B2BFF1A-8ABF-429B-AFA3-E6B032F33238}" dt="2026-02-26T21:14:54.675" v="843" actId="14100"/>
        <pc:sldMkLst>
          <pc:docMk/>
          <pc:sldMk cId="4107674074" sldId="341"/>
        </pc:sldMkLst>
        <pc:spChg chg="del">
          <ac:chgData name="Léa Dreyer" userId="62aee51ee5ced681" providerId="LiveId" clId="{6B2BFF1A-8ABF-429B-AFA3-E6B032F33238}" dt="2026-02-26T20:31:27.982" v="9" actId="478"/>
          <ac:spMkLst>
            <pc:docMk/>
            <pc:sldMk cId="4107674074" sldId="341"/>
            <ac:spMk id="2" creationId="{6C590C66-88AC-6BBE-56F8-3043D6C325DF}"/>
          </ac:spMkLst>
        </pc:spChg>
        <pc:spChg chg="del">
          <ac:chgData name="Léa Dreyer" userId="62aee51ee5ced681" providerId="LiveId" clId="{6B2BFF1A-8ABF-429B-AFA3-E6B032F33238}" dt="2026-02-26T20:31:27.982" v="9" actId="478"/>
          <ac:spMkLst>
            <pc:docMk/>
            <pc:sldMk cId="4107674074" sldId="341"/>
            <ac:spMk id="3" creationId="{36A99DCA-A180-D518-4BCF-C739B383AB2B}"/>
          </ac:spMkLst>
        </pc:spChg>
        <pc:spChg chg="del">
          <ac:chgData name="Léa Dreyer" userId="62aee51ee5ced681" providerId="LiveId" clId="{6B2BFF1A-8ABF-429B-AFA3-E6B032F33238}" dt="2026-02-26T20:31:27.982" v="9" actId="478"/>
          <ac:spMkLst>
            <pc:docMk/>
            <pc:sldMk cId="4107674074" sldId="341"/>
            <ac:spMk id="4" creationId="{75503311-2132-26DA-3573-CE45C07D1772}"/>
          </ac:spMkLst>
        </pc:spChg>
        <pc:spChg chg="del">
          <ac:chgData name="Léa Dreyer" userId="62aee51ee5ced681" providerId="LiveId" clId="{6B2BFF1A-8ABF-429B-AFA3-E6B032F33238}" dt="2026-02-26T20:31:27.982" v="9" actId="478"/>
          <ac:spMkLst>
            <pc:docMk/>
            <pc:sldMk cId="4107674074" sldId="341"/>
            <ac:spMk id="5" creationId="{95E5952E-74BB-4777-E9A5-92EDECA15260}"/>
          </ac:spMkLst>
        </pc:spChg>
        <pc:spChg chg="del">
          <ac:chgData name="Léa Dreyer" userId="62aee51ee5ced681" providerId="LiveId" clId="{6B2BFF1A-8ABF-429B-AFA3-E6B032F33238}" dt="2026-02-26T20:31:27.982" v="9" actId="478"/>
          <ac:spMkLst>
            <pc:docMk/>
            <pc:sldMk cId="4107674074" sldId="341"/>
            <ac:spMk id="6" creationId="{850B701B-CF1E-26D3-0270-FD4D6D6B95BE}"/>
          </ac:spMkLst>
        </pc:spChg>
        <pc:spChg chg="add mod">
          <ac:chgData name="Léa Dreyer" userId="62aee51ee5ced681" providerId="LiveId" clId="{6B2BFF1A-8ABF-429B-AFA3-E6B032F33238}" dt="2026-02-26T21:14:23.923" v="835" actId="1076"/>
          <ac:spMkLst>
            <pc:docMk/>
            <pc:sldMk cId="4107674074" sldId="341"/>
            <ac:spMk id="7" creationId="{1D4EDEB4-9166-9923-E244-06446DE63A78}"/>
          </ac:spMkLst>
        </pc:spChg>
        <pc:spChg chg="add mod">
          <ac:chgData name="Léa Dreyer" userId="62aee51ee5ced681" providerId="LiveId" clId="{6B2BFF1A-8ABF-429B-AFA3-E6B032F33238}" dt="2026-02-26T21:14:48.816" v="842" actId="14100"/>
          <ac:spMkLst>
            <pc:docMk/>
            <pc:sldMk cId="4107674074" sldId="341"/>
            <ac:spMk id="8" creationId="{51521D8C-7E1A-CB40-2404-934EA1DCED3F}"/>
          </ac:spMkLst>
        </pc:spChg>
        <pc:picChg chg="add mod">
          <ac:chgData name="Léa Dreyer" userId="62aee51ee5ced681" providerId="LiveId" clId="{6B2BFF1A-8ABF-429B-AFA3-E6B032F33238}" dt="2026-02-26T21:14:54.675" v="843" actId="14100"/>
          <ac:picMkLst>
            <pc:docMk/>
            <pc:sldMk cId="4107674074" sldId="341"/>
            <ac:picMk id="9" creationId="{C52D309B-C363-1704-40B6-A7D13C0AA623}"/>
          </ac:picMkLst>
        </pc:picChg>
        <pc:picChg chg="add mod">
          <ac:chgData name="Léa Dreyer" userId="62aee51ee5ced681" providerId="LiveId" clId="{6B2BFF1A-8ABF-429B-AFA3-E6B032F33238}" dt="2026-02-26T21:14:18.430" v="834" actId="1076"/>
          <ac:picMkLst>
            <pc:docMk/>
            <pc:sldMk cId="4107674074" sldId="341"/>
            <ac:picMk id="3074" creationId="{4A01A7E2-E0FC-DAD4-889F-5C1C09D122A9}"/>
          </ac:picMkLst>
        </pc:picChg>
      </pc:sldChg>
      <pc:sldChg chg="addSp delSp modSp new mod">
        <pc:chgData name="Léa Dreyer" userId="62aee51ee5ced681" providerId="LiveId" clId="{6B2BFF1A-8ABF-429B-AFA3-E6B032F33238}" dt="2026-02-26T21:15:40.997" v="855" actId="1076"/>
        <pc:sldMkLst>
          <pc:docMk/>
          <pc:sldMk cId="700419792" sldId="342"/>
        </pc:sldMkLst>
        <pc:spChg chg="del">
          <ac:chgData name="Léa Dreyer" userId="62aee51ee5ced681" providerId="LiveId" clId="{6B2BFF1A-8ABF-429B-AFA3-E6B032F33238}" dt="2026-02-26T20:39:38.567" v="141" actId="478"/>
          <ac:spMkLst>
            <pc:docMk/>
            <pc:sldMk cId="700419792" sldId="342"/>
            <ac:spMk id="2" creationId="{948825BC-AE1D-76AD-1109-2779590E8E94}"/>
          </ac:spMkLst>
        </pc:spChg>
        <pc:spChg chg="del">
          <ac:chgData name="Léa Dreyer" userId="62aee51ee5ced681" providerId="LiveId" clId="{6B2BFF1A-8ABF-429B-AFA3-E6B032F33238}" dt="2026-02-26T20:39:38.567" v="141" actId="478"/>
          <ac:spMkLst>
            <pc:docMk/>
            <pc:sldMk cId="700419792" sldId="342"/>
            <ac:spMk id="3" creationId="{4B729CD9-1F7D-4AA1-8800-30263394F14A}"/>
          </ac:spMkLst>
        </pc:spChg>
        <pc:spChg chg="del">
          <ac:chgData name="Léa Dreyer" userId="62aee51ee5ced681" providerId="LiveId" clId="{6B2BFF1A-8ABF-429B-AFA3-E6B032F33238}" dt="2026-02-26T20:39:38.567" v="141" actId="478"/>
          <ac:spMkLst>
            <pc:docMk/>
            <pc:sldMk cId="700419792" sldId="342"/>
            <ac:spMk id="4" creationId="{ADB1F115-0DA7-C154-AB96-554473F8E9BA}"/>
          </ac:spMkLst>
        </pc:spChg>
        <pc:spChg chg="del">
          <ac:chgData name="Léa Dreyer" userId="62aee51ee5ced681" providerId="LiveId" clId="{6B2BFF1A-8ABF-429B-AFA3-E6B032F33238}" dt="2026-02-26T20:39:38.567" v="141" actId="478"/>
          <ac:spMkLst>
            <pc:docMk/>
            <pc:sldMk cId="700419792" sldId="342"/>
            <ac:spMk id="5" creationId="{022F7361-595C-3784-B0A6-6347029206CB}"/>
          </ac:spMkLst>
        </pc:spChg>
        <pc:spChg chg="del">
          <ac:chgData name="Léa Dreyer" userId="62aee51ee5ced681" providerId="LiveId" clId="{6B2BFF1A-8ABF-429B-AFA3-E6B032F33238}" dt="2026-02-26T20:39:38.567" v="141" actId="478"/>
          <ac:spMkLst>
            <pc:docMk/>
            <pc:sldMk cId="700419792" sldId="342"/>
            <ac:spMk id="6" creationId="{61906D4E-4FD8-F92D-4027-36D024C69A3D}"/>
          </ac:spMkLst>
        </pc:spChg>
        <pc:spChg chg="add mod">
          <ac:chgData name="Léa Dreyer" userId="62aee51ee5ced681" providerId="LiveId" clId="{6B2BFF1A-8ABF-429B-AFA3-E6B032F33238}" dt="2026-02-26T21:15:40.997" v="855" actId="1076"/>
          <ac:spMkLst>
            <pc:docMk/>
            <pc:sldMk cId="700419792" sldId="342"/>
            <ac:spMk id="7" creationId="{552B02A1-0C23-D786-4C53-EFAF857F0485}"/>
          </ac:spMkLst>
        </pc:spChg>
        <pc:spChg chg="add mod">
          <ac:chgData name="Léa Dreyer" userId="62aee51ee5ced681" providerId="LiveId" clId="{6B2BFF1A-8ABF-429B-AFA3-E6B032F33238}" dt="2026-02-26T21:15:36.421" v="854" actId="14100"/>
          <ac:spMkLst>
            <pc:docMk/>
            <pc:sldMk cId="700419792" sldId="342"/>
            <ac:spMk id="9" creationId="{E326D556-5A52-4115-A756-975C92415F3D}"/>
          </ac:spMkLst>
        </pc:spChg>
        <pc:picChg chg="add mod">
          <ac:chgData name="Léa Dreyer" userId="62aee51ee5ced681" providerId="LiveId" clId="{6B2BFF1A-8ABF-429B-AFA3-E6B032F33238}" dt="2026-02-26T21:15:32.976" v="853" actId="1076"/>
          <ac:picMkLst>
            <pc:docMk/>
            <pc:sldMk cId="700419792" sldId="342"/>
            <ac:picMk id="8" creationId="{B3496518-24E3-BC84-E9CE-8CD8D5F88276}"/>
          </ac:picMkLst>
        </pc:picChg>
        <pc:picChg chg="add mod">
          <ac:chgData name="Léa Dreyer" userId="62aee51ee5ced681" providerId="LiveId" clId="{6B2BFF1A-8ABF-429B-AFA3-E6B032F33238}" dt="2026-02-26T21:15:13.313" v="846" actId="1076"/>
          <ac:picMkLst>
            <pc:docMk/>
            <pc:sldMk cId="700419792" sldId="342"/>
            <ac:picMk id="4098" creationId="{66C542F8-8BE0-4AB9-F2BA-A95FD5CEAECA}"/>
          </ac:picMkLst>
        </pc:picChg>
      </pc:sldChg>
      <pc:sldChg chg="addSp delSp modSp add mod">
        <pc:chgData name="Léa Dreyer" userId="62aee51ee5ced681" providerId="LiveId" clId="{6B2BFF1A-8ABF-429B-AFA3-E6B032F33238}" dt="2026-02-26T21:15:54.311" v="857" actId="14100"/>
        <pc:sldMkLst>
          <pc:docMk/>
          <pc:sldMk cId="1232560369" sldId="343"/>
        </pc:sldMkLst>
        <pc:spChg chg="del">
          <ac:chgData name="Léa Dreyer" userId="62aee51ee5ced681" providerId="LiveId" clId="{6B2BFF1A-8ABF-429B-AFA3-E6B032F33238}" dt="2026-02-26T20:47:08.657" v="396" actId="478"/>
          <ac:spMkLst>
            <pc:docMk/>
            <pc:sldMk cId="1232560369" sldId="343"/>
            <ac:spMk id="2" creationId="{65796E9E-0D49-DC21-0472-7DF7793ECBE0}"/>
          </ac:spMkLst>
        </pc:spChg>
        <pc:spChg chg="del">
          <ac:chgData name="Léa Dreyer" userId="62aee51ee5ced681" providerId="LiveId" clId="{6B2BFF1A-8ABF-429B-AFA3-E6B032F33238}" dt="2026-02-26T20:47:08.657" v="396" actId="478"/>
          <ac:spMkLst>
            <pc:docMk/>
            <pc:sldMk cId="1232560369" sldId="343"/>
            <ac:spMk id="3" creationId="{4CB58337-AFF1-D332-85AD-C713B089D229}"/>
          </ac:spMkLst>
        </pc:spChg>
        <pc:spChg chg="del">
          <ac:chgData name="Léa Dreyer" userId="62aee51ee5ced681" providerId="LiveId" clId="{6B2BFF1A-8ABF-429B-AFA3-E6B032F33238}" dt="2026-02-26T20:47:08.657" v="396" actId="478"/>
          <ac:spMkLst>
            <pc:docMk/>
            <pc:sldMk cId="1232560369" sldId="343"/>
            <ac:spMk id="4" creationId="{8945E026-2503-7304-64D2-5704FCEDFE88}"/>
          </ac:spMkLst>
        </pc:spChg>
        <pc:spChg chg="del">
          <ac:chgData name="Léa Dreyer" userId="62aee51ee5ced681" providerId="LiveId" clId="{6B2BFF1A-8ABF-429B-AFA3-E6B032F33238}" dt="2026-02-26T20:47:08.657" v="396" actId="478"/>
          <ac:spMkLst>
            <pc:docMk/>
            <pc:sldMk cId="1232560369" sldId="343"/>
            <ac:spMk id="5" creationId="{A70A8A17-F594-5BDD-94F5-7CF7C60DD520}"/>
          </ac:spMkLst>
        </pc:spChg>
        <pc:spChg chg="del">
          <ac:chgData name="Léa Dreyer" userId="62aee51ee5ced681" providerId="LiveId" clId="{6B2BFF1A-8ABF-429B-AFA3-E6B032F33238}" dt="2026-02-26T20:47:08.657" v="396" actId="478"/>
          <ac:spMkLst>
            <pc:docMk/>
            <pc:sldMk cId="1232560369" sldId="343"/>
            <ac:spMk id="6" creationId="{A04D4559-797E-ABC2-6D0A-F9F7AA5EFC0F}"/>
          </ac:spMkLst>
        </pc:spChg>
        <pc:spChg chg="add mod">
          <ac:chgData name="Léa Dreyer" userId="62aee51ee5ced681" providerId="LiveId" clId="{6B2BFF1A-8ABF-429B-AFA3-E6B032F33238}" dt="2026-02-26T21:15:49.644" v="856" actId="1076"/>
          <ac:spMkLst>
            <pc:docMk/>
            <pc:sldMk cId="1232560369" sldId="343"/>
            <ac:spMk id="7" creationId="{B0948065-51BB-75A9-807D-4352514AF583}"/>
          </ac:spMkLst>
        </pc:spChg>
        <pc:spChg chg="add mod">
          <ac:chgData name="Léa Dreyer" userId="62aee51ee5ced681" providerId="LiveId" clId="{6B2BFF1A-8ABF-429B-AFA3-E6B032F33238}" dt="2026-02-26T20:50:22.493" v="618" actId="14100"/>
          <ac:spMkLst>
            <pc:docMk/>
            <pc:sldMk cId="1232560369" sldId="343"/>
            <ac:spMk id="8" creationId="{A828C194-B696-4DFF-980E-D0AB8D027086}"/>
          </ac:spMkLst>
        </pc:spChg>
        <pc:picChg chg="add mod">
          <ac:chgData name="Léa Dreyer" userId="62aee51ee5ced681" providerId="LiveId" clId="{6B2BFF1A-8ABF-429B-AFA3-E6B032F33238}" dt="2026-02-26T20:47:17.826" v="399" actId="1076"/>
          <ac:picMkLst>
            <pc:docMk/>
            <pc:sldMk cId="1232560369" sldId="343"/>
            <ac:picMk id="6146" creationId="{9414CA34-80C1-A85E-A39B-F763EEF3E795}"/>
          </ac:picMkLst>
        </pc:picChg>
        <pc:picChg chg="add del">
          <ac:chgData name="Léa Dreyer" userId="62aee51ee5ced681" providerId="LiveId" clId="{6B2BFF1A-8ABF-429B-AFA3-E6B032F33238}" dt="2026-02-26T20:49:02.570" v="512" actId="478"/>
          <ac:picMkLst>
            <pc:docMk/>
            <pc:sldMk cId="1232560369" sldId="343"/>
            <ac:picMk id="6148" creationId="{6E6B2100-75D2-9AC5-9249-AA9E5FBD5AFC}"/>
          </ac:picMkLst>
        </pc:picChg>
        <pc:picChg chg="add mod">
          <ac:chgData name="Léa Dreyer" userId="62aee51ee5ced681" providerId="LiveId" clId="{6B2BFF1A-8ABF-429B-AFA3-E6B032F33238}" dt="2026-02-26T21:15:54.311" v="857" actId="14100"/>
          <ac:picMkLst>
            <pc:docMk/>
            <pc:sldMk cId="1232560369" sldId="343"/>
            <ac:picMk id="6150" creationId="{E56170E6-1216-977D-614C-C57290F29245}"/>
          </ac:picMkLst>
        </pc:picChg>
      </pc:sldChg>
      <pc:sldChg chg="addSp delSp modSp add del mod">
        <pc:chgData name="Léa Dreyer" userId="62aee51ee5ced681" providerId="LiveId" clId="{6B2BFF1A-8ABF-429B-AFA3-E6B032F33238}" dt="2026-02-26T21:15:10.645" v="845" actId="47"/>
        <pc:sldMkLst>
          <pc:docMk/>
          <pc:sldMk cId="1491845810" sldId="344"/>
        </pc:sldMkLst>
        <pc:spChg chg="del">
          <ac:chgData name="Léa Dreyer" userId="62aee51ee5ced681" providerId="LiveId" clId="{6B2BFF1A-8ABF-429B-AFA3-E6B032F33238}" dt="2026-02-26T20:44:06.760" v="307" actId="478"/>
          <ac:spMkLst>
            <pc:docMk/>
            <pc:sldMk cId="1491845810" sldId="344"/>
            <ac:spMk id="2" creationId="{F9AD0989-A02C-A2A5-788D-21B9967AF940}"/>
          </ac:spMkLst>
        </pc:spChg>
        <pc:spChg chg="del">
          <ac:chgData name="Léa Dreyer" userId="62aee51ee5ced681" providerId="LiveId" clId="{6B2BFF1A-8ABF-429B-AFA3-E6B032F33238}" dt="2026-02-26T20:44:06.760" v="307" actId="478"/>
          <ac:spMkLst>
            <pc:docMk/>
            <pc:sldMk cId="1491845810" sldId="344"/>
            <ac:spMk id="3" creationId="{8E3C4F43-8B32-FC30-88FA-82DC5D2552B0}"/>
          </ac:spMkLst>
        </pc:spChg>
        <pc:spChg chg="del">
          <ac:chgData name="Léa Dreyer" userId="62aee51ee5ced681" providerId="LiveId" clId="{6B2BFF1A-8ABF-429B-AFA3-E6B032F33238}" dt="2026-02-26T20:44:06.760" v="307" actId="478"/>
          <ac:spMkLst>
            <pc:docMk/>
            <pc:sldMk cId="1491845810" sldId="344"/>
            <ac:spMk id="4" creationId="{BD86BDCF-B609-92E8-E58A-44B3E045A4BC}"/>
          </ac:spMkLst>
        </pc:spChg>
        <pc:spChg chg="del">
          <ac:chgData name="Léa Dreyer" userId="62aee51ee5ced681" providerId="LiveId" clId="{6B2BFF1A-8ABF-429B-AFA3-E6B032F33238}" dt="2026-02-26T20:44:09.898" v="308" actId="478"/>
          <ac:spMkLst>
            <pc:docMk/>
            <pc:sldMk cId="1491845810" sldId="344"/>
            <ac:spMk id="5" creationId="{D3AC7999-F257-B2F6-9FC4-B5BDDA8D4810}"/>
          </ac:spMkLst>
        </pc:spChg>
        <pc:spChg chg="del">
          <ac:chgData name="Léa Dreyer" userId="62aee51ee5ced681" providerId="LiveId" clId="{6B2BFF1A-8ABF-429B-AFA3-E6B032F33238}" dt="2026-02-26T20:44:09.898" v="308" actId="478"/>
          <ac:spMkLst>
            <pc:docMk/>
            <pc:sldMk cId="1491845810" sldId="344"/>
            <ac:spMk id="6" creationId="{86D60AD0-CC83-9363-78A1-727685ECE3C8}"/>
          </ac:spMkLst>
        </pc:spChg>
        <pc:spChg chg="add del mod">
          <ac:chgData name="Léa Dreyer" userId="62aee51ee5ced681" providerId="LiveId" clId="{6B2BFF1A-8ABF-429B-AFA3-E6B032F33238}" dt="2026-02-26T21:15:08.515" v="844" actId="478"/>
          <ac:spMkLst>
            <pc:docMk/>
            <pc:sldMk cId="1491845810" sldId="344"/>
            <ac:spMk id="7" creationId="{E58B91CD-DC37-2D3C-499B-47B233A46074}"/>
          </ac:spMkLst>
        </pc:spChg>
        <pc:picChg chg="add del mod">
          <ac:chgData name="Léa Dreyer" userId="62aee51ee5ced681" providerId="LiveId" clId="{6B2BFF1A-8ABF-429B-AFA3-E6B032F33238}" dt="2026-02-26T21:15:08.515" v="844" actId="478"/>
          <ac:picMkLst>
            <pc:docMk/>
            <pc:sldMk cId="1491845810" sldId="344"/>
            <ac:picMk id="5122" creationId="{66F0F00E-CB94-B579-F957-15221D8191C9}"/>
          </ac:picMkLst>
        </pc:picChg>
      </pc:sldChg>
      <pc:sldChg chg="addSp delSp modSp new mod">
        <pc:chgData name="Léa Dreyer" userId="62aee51ee5ced681" providerId="LiveId" clId="{6B2BFF1A-8ABF-429B-AFA3-E6B032F33238}" dt="2026-02-26T21:16:03.638" v="859" actId="1076"/>
        <pc:sldMkLst>
          <pc:docMk/>
          <pc:sldMk cId="3884743589" sldId="345"/>
        </pc:sldMkLst>
        <pc:spChg chg="del">
          <ac:chgData name="Léa Dreyer" userId="62aee51ee5ced681" providerId="LiveId" clId="{6B2BFF1A-8ABF-429B-AFA3-E6B032F33238}" dt="2026-02-26T20:54:39.386" v="621" actId="478"/>
          <ac:spMkLst>
            <pc:docMk/>
            <pc:sldMk cId="3884743589" sldId="345"/>
            <ac:spMk id="2" creationId="{53D37299-BBDB-1B67-C032-471746191FAF}"/>
          </ac:spMkLst>
        </pc:spChg>
        <pc:spChg chg="del">
          <ac:chgData name="Léa Dreyer" userId="62aee51ee5ced681" providerId="LiveId" clId="{6B2BFF1A-8ABF-429B-AFA3-E6B032F33238}" dt="2026-02-26T20:54:39.386" v="621" actId="478"/>
          <ac:spMkLst>
            <pc:docMk/>
            <pc:sldMk cId="3884743589" sldId="345"/>
            <ac:spMk id="3" creationId="{CDC877B6-2740-7805-D3A0-CC3C4A86407D}"/>
          </ac:spMkLst>
        </pc:spChg>
        <pc:spChg chg="del">
          <ac:chgData name="Léa Dreyer" userId="62aee51ee5ced681" providerId="LiveId" clId="{6B2BFF1A-8ABF-429B-AFA3-E6B032F33238}" dt="2026-02-26T20:54:39.386" v="621" actId="478"/>
          <ac:spMkLst>
            <pc:docMk/>
            <pc:sldMk cId="3884743589" sldId="345"/>
            <ac:spMk id="4" creationId="{95B90E7C-E9C3-F026-A7CA-CAF3F2320043}"/>
          </ac:spMkLst>
        </pc:spChg>
        <pc:spChg chg="del">
          <ac:chgData name="Léa Dreyer" userId="62aee51ee5ced681" providerId="LiveId" clId="{6B2BFF1A-8ABF-429B-AFA3-E6B032F33238}" dt="2026-02-26T20:54:39.386" v="621" actId="478"/>
          <ac:spMkLst>
            <pc:docMk/>
            <pc:sldMk cId="3884743589" sldId="345"/>
            <ac:spMk id="5" creationId="{888386F5-1F32-7DF7-4CCB-B96EEC25F999}"/>
          </ac:spMkLst>
        </pc:spChg>
        <pc:spChg chg="del">
          <ac:chgData name="Léa Dreyer" userId="62aee51ee5ced681" providerId="LiveId" clId="{6B2BFF1A-8ABF-429B-AFA3-E6B032F33238}" dt="2026-02-26T20:54:35.031" v="620" actId="478"/>
          <ac:spMkLst>
            <pc:docMk/>
            <pc:sldMk cId="3884743589" sldId="345"/>
            <ac:spMk id="6" creationId="{BF3B3578-5F77-70C8-722F-F4DDE1184B60}"/>
          </ac:spMkLst>
        </pc:spChg>
        <pc:spChg chg="add mod">
          <ac:chgData name="Léa Dreyer" userId="62aee51ee5ced681" providerId="LiveId" clId="{6B2BFF1A-8ABF-429B-AFA3-E6B032F33238}" dt="2026-02-26T21:16:03.638" v="859" actId="1076"/>
          <ac:spMkLst>
            <pc:docMk/>
            <pc:sldMk cId="3884743589" sldId="345"/>
            <ac:spMk id="7" creationId="{E361C83A-9658-3185-E213-94C4F95D66EF}"/>
          </ac:spMkLst>
        </pc:spChg>
        <pc:picChg chg="add mod">
          <ac:chgData name="Léa Dreyer" userId="62aee51ee5ced681" providerId="LiveId" clId="{6B2BFF1A-8ABF-429B-AFA3-E6B032F33238}" dt="2026-02-26T21:15:59.365" v="858" actId="1076"/>
          <ac:picMkLst>
            <pc:docMk/>
            <pc:sldMk cId="3884743589" sldId="345"/>
            <ac:picMk id="7170" creationId="{70724027-7CAF-D8A5-71E1-D1F96B93F3A2}"/>
          </ac:picMkLst>
        </pc:picChg>
      </pc:sldChg>
      <pc:sldChg chg="addSp delSp modSp new mod">
        <pc:chgData name="Léa Dreyer" userId="62aee51ee5ced681" providerId="LiveId" clId="{6B2BFF1A-8ABF-429B-AFA3-E6B032F33238}" dt="2026-02-26T21:16:10.717" v="860" actId="1076"/>
        <pc:sldMkLst>
          <pc:docMk/>
          <pc:sldMk cId="795214484" sldId="346"/>
        </pc:sldMkLst>
        <pc:spChg chg="del">
          <ac:chgData name="Léa Dreyer" userId="62aee51ee5ced681" providerId="LiveId" clId="{6B2BFF1A-8ABF-429B-AFA3-E6B032F33238}" dt="2026-02-26T20:57:17.550" v="714" actId="478"/>
          <ac:spMkLst>
            <pc:docMk/>
            <pc:sldMk cId="795214484" sldId="346"/>
            <ac:spMk id="2" creationId="{938E63DF-E271-3768-68E3-3944B91CC31C}"/>
          </ac:spMkLst>
        </pc:spChg>
        <pc:spChg chg="del">
          <ac:chgData name="Léa Dreyer" userId="62aee51ee5ced681" providerId="LiveId" clId="{6B2BFF1A-8ABF-429B-AFA3-E6B032F33238}" dt="2026-02-26T20:57:17.550" v="714" actId="478"/>
          <ac:spMkLst>
            <pc:docMk/>
            <pc:sldMk cId="795214484" sldId="346"/>
            <ac:spMk id="3" creationId="{17253961-D55B-BB58-65D8-35A9FB0D0314}"/>
          </ac:spMkLst>
        </pc:spChg>
        <pc:spChg chg="del">
          <ac:chgData name="Léa Dreyer" userId="62aee51ee5ced681" providerId="LiveId" clId="{6B2BFF1A-8ABF-429B-AFA3-E6B032F33238}" dt="2026-02-26T20:57:17.550" v="714" actId="478"/>
          <ac:spMkLst>
            <pc:docMk/>
            <pc:sldMk cId="795214484" sldId="346"/>
            <ac:spMk id="4" creationId="{D1A68F30-3F5F-D490-1503-CBC3E30CFB1D}"/>
          </ac:spMkLst>
        </pc:spChg>
        <pc:spChg chg="del">
          <ac:chgData name="Léa Dreyer" userId="62aee51ee5ced681" providerId="LiveId" clId="{6B2BFF1A-8ABF-429B-AFA3-E6B032F33238}" dt="2026-02-26T20:57:17.550" v="714" actId="478"/>
          <ac:spMkLst>
            <pc:docMk/>
            <pc:sldMk cId="795214484" sldId="346"/>
            <ac:spMk id="5" creationId="{3BCE5F96-4CE1-887A-8839-6830E036E5EB}"/>
          </ac:spMkLst>
        </pc:spChg>
        <pc:spChg chg="del">
          <ac:chgData name="Léa Dreyer" userId="62aee51ee5ced681" providerId="LiveId" clId="{6B2BFF1A-8ABF-429B-AFA3-E6B032F33238}" dt="2026-02-26T20:57:17.550" v="714" actId="478"/>
          <ac:spMkLst>
            <pc:docMk/>
            <pc:sldMk cId="795214484" sldId="346"/>
            <ac:spMk id="6" creationId="{FD90E5A1-F6EB-1FBE-1949-38AC228C311F}"/>
          </ac:spMkLst>
        </pc:spChg>
        <pc:spChg chg="add mod">
          <ac:chgData name="Léa Dreyer" userId="62aee51ee5ced681" providerId="LiveId" clId="{6B2BFF1A-8ABF-429B-AFA3-E6B032F33238}" dt="2026-02-26T21:16:10.717" v="860" actId="1076"/>
          <ac:spMkLst>
            <pc:docMk/>
            <pc:sldMk cId="795214484" sldId="346"/>
            <ac:spMk id="7" creationId="{E08C4048-C8D1-062C-21BA-00B554ABA979}"/>
          </ac:spMkLst>
        </pc:spChg>
        <pc:picChg chg="add mod">
          <ac:chgData name="Léa Dreyer" userId="62aee51ee5ced681" providerId="LiveId" clId="{6B2BFF1A-8ABF-429B-AFA3-E6B032F33238}" dt="2026-02-26T20:57:23.269" v="716" actId="1076"/>
          <ac:picMkLst>
            <pc:docMk/>
            <pc:sldMk cId="795214484" sldId="346"/>
            <ac:picMk id="8194" creationId="{BD37982C-B3B7-3F73-21F2-9E0160B248F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6ACE99-AD7E-8010-ED26-39907ADA8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3B9AA55-C6A9-0647-11A0-27F771F91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0BB8D1-5084-88FD-D65B-B00078865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8517-B4A5-474B-9E52-8B0126BD98A0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7A5720-8606-7FBC-2AB8-CC93A353A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C7EDA0-C362-B18E-D7E4-B410D5881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98CF-72FE-4EA7-9ADE-927895B36CD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5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A7F96C-DDEB-A3D2-6AD4-FBE4A595C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32345A-E43A-D0BB-03CD-34D200385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B9B512-A77D-F6AE-B182-9F8AF7A4B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8517-B4A5-474B-9E52-8B0126BD98A0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9721BB-2823-B87B-B328-809FE5232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3E99CE-7529-CF44-8582-13B5FE13C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98CF-72FE-4EA7-9ADE-927895B36CD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2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5E65251-BD13-BC98-4241-EBFA08C22C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6CE27A7-521C-46AD-C402-9D1A481E6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252DD9-6A88-8921-8130-A022E74BA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8517-B4A5-474B-9E52-8B0126BD98A0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E97364-F99B-E939-0116-8217ABE6A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5AAF00-C678-6CEC-2AB3-F6A86EB9F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98CF-72FE-4EA7-9ADE-927895B36CD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3C8BF3-55A9-DD80-F3F7-D27440A3F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529D89-B0DE-0E34-AE1B-B2BD5D429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719AA6-286B-736D-AAA7-CEE22D9B4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8517-B4A5-474B-9E52-8B0126BD98A0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0092B5-858B-63DA-CB1F-1A20B6AC4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C5BB4A-74EA-A889-9E98-A1DDD4387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98CF-72FE-4EA7-9ADE-927895B36CD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1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5327D9-EC40-9F55-ABBB-E37A8465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2C3D5A-C72A-4026-3842-7A2CD4702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502255-B3D2-D675-CFF6-5D2F00FA3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8517-B4A5-474B-9E52-8B0126BD98A0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93C666-3043-822D-B377-24071A76D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7CE6AA-F196-331B-44DC-3A0BF8BE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98CF-72FE-4EA7-9ADE-927895B36CD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0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097A23-6063-5D51-BFAC-EF7F0D12D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102AAC-54A1-BF44-CCFA-72FFA0EE0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AEECCC-8FB3-36B3-8056-B8437859A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162133-B1C5-BE9E-FCC7-351B0189C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8517-B4A5-474B-9E52-8B0126BD98A0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A3C179-BC98-7AE4-7DAB-DE95D0F37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C7EC7E-B3F9-1476-4C91-5376B4492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98CF-72FE-4EA7-9ADE-927895B36CD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3FE0EE-29B4-A423-2C47-42E23B5D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2CD80A-32E4-79FF-36DA-9771BD45C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15A2E0-8AAC-63B8-3C2C-565894042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C77068-27E9-5CF8-10D0-6496D119B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DA06E01-3102-5078-513D-E0A754CC0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EAF7324-E442-B198-ED9C-A4461E5E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8517-B4A5-474B-9E52-8B0126BD98A0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A4F7827-2497-5AB0-C906-5DE06B05A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A70A634-E1FE-9097-6F28-F79BD836D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98CF-72FE-4EA7-9ADE-927895B36CD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7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BD0588-6400-1EEE-8847-F9692D299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86DAC9C-2BA9-CD38-0D31-045A6EC7F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8517-B4A5-474B-9E52-8B0126BD98A0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06F7D6-6098-7888-AAE3-BB88D405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3C3461-A5D4-502C-909A-6F483DCAF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98CF-72FE-4EA7-9ADE-927895B36CD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9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12FD313-1107-443C-6E64-536FD1E4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8517-B4A5-474B-9E52-8B0126BD98A0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9CDF38D-6800-3F9D-8F0A-0BB54571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BD5C8E-B39D-08F0-E34E-CC6D056D0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98CF-72FE-4EA7-9ADE-927895B36CD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8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D61A8D-A71D-B36D-6A61-ACEB6B485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57F9D8-71E0-488B-10A9-40D49E24F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52AB8C3-66C3-F4FC-D0B2-D12551935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6BF3A9-BB3E-DBFA-926A-F39AA48DD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8517-B4A5-474B-9E52-8B0126BD98A0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370FF3-DD99-8663-BA47-F94052D4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3C775A-4A1E-F384-0BC5-4BB22FBD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98CF-72FE-4EA7-9ADE-927895B36CD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6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B5B017-ECAD-FFBE-AACF-61DC2069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3D8B794-C95E-300B-E229-155507F3F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9AD77F-14F8-19A6-C2C6-3571CDE78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1FB788-1CD0-33A1-9181-8667C5443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8517-B4A5-474B-9E52-8B0126BD98A0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FCF922-9DC9-917F-46E4-D0D74FE57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5E40B0-DB00-F243-1541-ACFC0F1B3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98CF-72FE-4EA7-9ADE-927895B36CD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0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4B591CD-EA72-0459-8468-8FE79F3BA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62E13C-AD38-3281-AE9C-24CC86984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D6C1A7-AD07-254B-972E-D757769C7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A8517-B4A5-474B-9E52-8B0126BD98A0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634421-1035-51A8-ACE5-17256C0CC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71D885-D3BE-1B68-8773-322D9FF64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D198CF-72FE-4EA7-9ADE-927895B36CD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4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59629-D0C0-1AA9-AAC0-885DC0AA8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CCE70-627D-68CD-D6C8-B03A34FC8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588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u="sng" dirty="0">
                <a:latin typeface="Garamond" pitchFamily="18" charset="0"/>
              </a:rPr>
              <a:t>Séance 5 : Du côté de la Russie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18572F-DD22-52A7-5ED0-1D7A5825C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6252" y="2132856"/>
            <a:ext cx="4040188" cy="639762"/>
          </a:xfrm>
        </p:spPr>
        <p:txBody>
          <a:bodyPr>
            <a:noAutofit/>
          </a:bodyPr>
          <a:lstStyle/>
          <a:p>
            <a:r>
              <a:rPr lang="fr-FR" sz="2000" b="0" dirty="0">
                <a:latin typeface="Garamond" pitchFamily="18" charset="0"/>
              </a:rPr>
              <a:t>Kasimir Malevitch, </a:t>
            </a:r>
            <a:r>
              <a:rPr lang="fr-FR" sz="2000" b="0" i="1" dirty="0">
                <a:latin typeface="Garamond" pitchFamily="18" charset="0"/>
              </a:rPr>
              <a:t>Le Linceul du Christ</a:t>
            </a:r>
            <a:r>
              <a:rPr lang="fr-FR" sz="2000" b="0" dirty="0">
                <a:latin typeface="Garamond" pitchFamily="18" charset="0"/>
              </a:rPr>
              <a:t>, 1908, gouache sur carton, 23,4x34,3 cm., Moscou, Galerie </a:t>
            </a:r>
            <a:r>
              <a:rPr lang="fr-FR" sz="2000" b="0" dirty="0" err="1">
                <a:latin typeface="Garamond" pitchFamily="18" charset="0"/>
              </a:rPr>
              <a:t>Tretiakov</a:t>
            </a:r>
            <a:r>
              <a:rPr lang="fr-FR" sz="2000" b="0" dirty="0">
                <a:latin typeface="Garamond" pitchFamily="18" charset="0"/>
              </a:rPr>
              <a:t>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E3539D-4638-7624-C110-48EAD2E84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7" y="4581128"/>
            <a:ext cx="4041775" cy="1143818"/>
          </a:xfrm>
        </p:spPr>
        <p:txBody>
          <a:bodyPr>
            <a:normAutofit/>
          </a:bodyPr>
          <a:lstStyle/>
          <a:p>
            <a:r>
              <a:rPr lang="fr-FR" sz="2000" b="0" dirty="0">
                <a:latin typeface="Garamond" panose="02020404030301010803" pitchFamily="18" charset="0"/>
                <a:ea typeface="Calibri" panose="020F0502020204030204" pitchFamily="34" charset="0"/>
              </a:rPr>
              <a:t>Wassily Kandinsky, </a:t>
            </a:r>
            <a:r>
              <a:rPr lang="fr-FR" sz="2000" b="0" i="1" dirty="0">
                <a:latin typeface="Garamond" panose="02020404030301010803" pitchFamily="18" charset="0"/>
                <a:ea typeface="Calibri" panose="020F0502020204030204" pitchFamily="34" charset="0"/>
              </a:rPr>
              <a:t>La Vie colorée</a:t>
            </a:r>
            <a:r>
              <a:rPr lang="fr-FR" sz="2000" b="0" dirty="0">
                <a:latin typeface="Garamond" panose="02020404030301010803" pitchFamily="18" charset="0"/>
                <a:ea typeface="Calibri" panose="020F0502020204030204" pitchFamily="34" charset="0"/>
              </a:rPr>
              <a:t>, 1907, huile sur toile, 130 x 162,5 cm., Munich, </a:t>
            </a:r>
            <a:r>
              <a:rPr lang="fr-FR" sz="2000" b="0" dirty="0" err="1">
                <a:latin typeface="Garamond" panose="02020404030301010803" pitchFamily="18" charset="0"/>
                <a:ea typeface="Calibri" panose="020F0502020204030204" pitchFamily="34" charset="0"/>
              </a:rPr>
              <a:t>Lenbachhaus</a:t>
            </a:r>
            <a:r>
              <a:rPr lang="fr-FR" sz="2000" b="0" dirty="0">
                <a:latin typeface="Garamond" panose="02020404030301010803" pitchFamily="18" charset="0"/>
                <a:ea typeface="Calibri" panose="020F0502020204030204" pitchFamily="34" charset="0"/>
              </a:rPr>
              <a:t>.</a:t>
            </a:r>
            <a:endParaRPr lang="fr-FR" sz="2000" b="0" i="1" dirty="0">
              <a:latin typeface="Garamond" panose="02020404030301010803" pitchFamily="18" charset="0"/>
            </a:endParaRPr>
          </a:p>
        </p:txBody>
      </p:sp>
      <p:pic>
        <p:nvPicPr>
          <p:cNvPr id="8" name="Espace réservé du contenu 7" descr="Une image contenant peinture, dessin, art, Arts visuels&#10;&#10;Le contenu généré par l’IA peut être incorrect.">
            <a:extLst>
              <a:ext uri="{FF2B5EF4-FFF2-40B4-BE49-F238E27FC236}">
                <a16:creationId xmlns:a16="http://schemas.microsoft.com/office/drawing/2014/main" id="{9BAD8C52-9AE8-7AB9-8773-9DD141AFA63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16" y="3667442"/>
            <a:ext cx="3733636" cy="3001919"/>
          </a:xfrm>
        </p:spPr>
      </p:pic>
      <p:pic>
        <p:nvPicPr>
          <p:cNvPr id="13" name="Espace réservé du contenu 12" descr="Une image contenant peinture, dessin, art, barrière de corail&#10;&#10;Le contenu généré par l’IA peut être incorrect.">
            <a:extLst>
              <a:ext uri="{FF2B5EF4-FFF2-40B4-BE49-F238E27FC236}">
                <a16:creationId xmlns:a16="http://schemas.microsoft.com/office/drawing/2014/main" id="{7F0FA0C2-608E-0E2A-8141-24D8CC1F22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124744"/>
            <a:ext cx="4040188" cy="2456434"/>
          </a:xfrm>
        </p:spPr>
      </p:pic>
    </p:spTree>
    <p:extLst>
      <p:ext uri="{BB962C8B-B14F-4D97-AF65-F5344CB8AC3E}">
        <p14:creationId xmlns:p14="http://schemas.microsoft.com/office/powerpoint/2010/main" val="385214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,10 Exhibition - Wikipedia">
            <a:extLst>
              <a:ext uri="{FF2B5EF4-FFF2-40B4-BE49-F238E27FC236}">
                <a16:creationId xmlns:a16="http://schemas.microsoft.com/office/drawing/2014/main" id="{3D2691D4-8658-E672-3235-E24E40727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33" y="1369839"/>
            <a:ext cx="6758517" cy="492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C910280-BA6C-B390-4756-ED1DD3E77121}"/>
              </a:ext>
            </a:extLst>
          </p:cNvPr>
          <p:cNvSpPr txBox="1"/>
          <p:nvPr/>
        </p:nvSpPr>
        <p:spPr>
          <a:xfrm>
            <a:off x="2785533" y="6488668"/>
            <a:ext cx="707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Exposition « 0.10 » en 1915, avec le </a:t>
            </a:r>
            <a:r>
              <a:rPr lang="fr-FR" i="1" dirty="0"/>
              <a:t>Carré noir </a:t>
            </a:r>
            <a:r>
              <a:rPr lang="fr-FR" dirty="0"/>
              <a:t>de Kazimir Malevitch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22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c Chagall. I and the Village. 1911 | MoMA">
            <a:extLst>
              <a:ext uri="{FF2B5EF4-FFF2-40B4-BE49-F238E27FC236}">
                <a16:creationId xmlns:a16="http://schemas.microsoft.com/office/drawing/2014/main" id="{0E52960E-AD5F-D232-566F-61D79E327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7" y="272812"/>
            <a:ext cx="4454525" cy="561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C8B65E5-533C-2068-E7DD-89058890B7C0}"/>
              </a:ext>
            </a:extLst>
          </p:cNvPr>
          <p:cNvSpPr txBox="1"/>
          <p:nvPr/>
        </p:nvSpPr>
        <p:spPr>
          <a:xfrm>
            <a:off x="3181350" y="6343650"/>
            <a:ext cx="7205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Marc Chagall, </a:t>
            </a:r>
            <a:r>
              <a:rPr lang="fr-FR" i="1" dirty="0"/>
              <a:t>Moi et le village</a:t>
            </a:r>
            <a:r>
              <a:rPr lang="fr-FR" dirty="0"/>
              <a:t>, 1911. </a:t>
            </a:r>
            <a:r>
              <a:rPr lang="fr-FR" dirty="0" err="1"/>
              <a:t>hst</a:t>
            </a:r>
            <a:r>
              <a:rPr lang="fr-FR" dirty="0"/>
              <a:t> 191 x 150 cm, </a:t>
            </a:r>
            <a:r>
              <a:rPr lang="fr-FR" dirty="0" err="1"/>
              <a:t>MoMA</a:t>
            </a:r>
            <a:r>
              <a:rPr lang="fr-FR" dirty="0"/>
              <a:t> New York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1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A01A7E2-E0FC-DAD4-889F-5C1C09D12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" y="91391"/>
            <a:ext cx="5379294" cy="589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D4EDEB4-9166-9923-E244-06446DE63A78}"/>
              </a:ext>
            </a:extLst>
          </p:cNvPr>
          <p:cNvSpPr txBox="1"/>
          <p:nvPr/>
        </p:nvSpPr>
        <p:spPr>
          <a:xfrm>
            <a:off x="728222" y="5986508"/>
            <a:ext cx="5098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Vassily Kandinsky, </a:t>
            </a:r>
            <a:r>
              <a:rPr lang="fr-FR" i="1" dirty="0"/>
              <a:t>Couple à cheval</a:t>
            </a:r>
            <a:r>
              <a:rPr lang="fr-FR" dirty="0"/>
              <a:t>, 1906-7. </a:t>
            </a:r>
            <a:r>
              <a:rPr lang="fr-FR" dirty="0" err="1"/>
              <a:t>hst</a:t>
            </a:r>
            <a:r>
              <a:rPr lang="fr-FR" dirty="0"/>
              <a:t>, 55 x 50 cm, </a:t>
            </a:r>
            <a:r>
              <a:rPr lang="fr-FR" dirty="0" err="1"/>
              <a:t>Städlische</a:t>
            </a:r>
            <a:r>
              <a:rPr lang="fr-FR" dirty="0"/>
              <a:t> galerie </a:t>
            </a:r>
            <a:r>
              <a:rPr lang="fr-FR" dirty="0" err="1"/>
              <a:t>im</a:t>
            </a:r>
            <a:r>
              <a:rPr lang="fr-FR" dirty="0"/>
              <a:t> </a:t>
            </a:r>
            <a:r>
              <a:rPr lang="fr-FR" dirty="0" err="1"/>
              <a:t>Lenbachhaus</a:t>
            </a:r>
            <a:r>
              <a:rPr lang="fr-FR" dirty="0"/>
              <a:t>, Munich</a:t>
            </a:r>
            <a:endParaRPr lang="en-US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51521D8C-7E1A-CB40-2404-934EA1DCED3F}"/>
              </a:ext>
            </a:extLst>
          </p:cNvPr>
          <p:cNvSpPr txBox="1">
            <a:spLocks/>
          </p:cNvSpPr>
          <p:nvPr/>
        </p:nvSpPr>
        <p:spPr>
          <a:xfrm>
            <a:off x="6364937" y="5620607"/>
            <a:ext cx="5239066" cy="11438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0" dirty="0">
                <a:ea typeface="Calibri" panose="020F0502020204030204" pitchFamily="34" charset="0"/>
              </a:rPr>
              <a:t>Wassily Kandinsky, </a:t>
            </a:r>
            <a:r>
              <a:rPr lang="fr-FR" sz="1800" b="0" i="1" dirty="0">
                <a:ea typeface="Calibri" panose="020F0502020204030204" pitchFamily="34" charset="0"/>
              </a:rPr>
              <a:t>La Vie colorée</a:t>
            </a:r>
            <a:r>
              <a:rPr lang="fr-FR" sz="1800" b="0" dirty="0">
                <a:ea typeface="Calibri" panose="020F0502020204030204" pitchFamily="34" charset="0"/>
              </a:rPr>
              <a:t>, 1907, huile sur toile, 130 x 162,5 cm., Munich, </a:t>
            </a:r>
            <a:r>
              <a:rPr lang="fr-FR" sz="1800" b="0" dirty="0" err="1">
                <a:ea typeface="Calibri" panose="020F0502020204030204" pitchFamily="34" charset="0"/>
              </a:rPr>
              <a:t>Lenbachhaus</a:t>
            </a:r>
            <a:r>
              <a:rPr lang="fr-FR" sz="1800" b="0" dirty="0">
                <a:ea typeface="Calibri" panose="020F0502020204030204" pitchFamily="34" charset="0"/>
              </a:rPr>
              <a:t>.</a:t>
            </a:r>
            <a:endParaRPr lang="fr-FR" sz="1800" b="0" i="1" dirty="0"/>
          </a:p>
        </p:txBody>
      </p:sp>
      <p:pic>
        <p:nvPicPr>
          <p:cNvPr id="9" name="Espace réservé du contenu 7" descr="Une image contenant peinture, dessin, art, Arts visuels&#10;&#10;Le contenu généré par l’IA peut être incorrect.">
            <a:extLst>
              <a:ext uri="{FF2B5EF4-FFF2-40B4-BE49-F238E27FC236}">
                <a16:creationId xmlns:a16="http://schemas.microsoft.com/office/drawing/2014/main" id="{C52D309B-C363-1704-40B6-A7D13C0AA6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710" y="1237393"/>
            <a:ext cx="5700067" cy="458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74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6C542F8-8BE0-4AB9-F2BA-A95FD5CEA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46" y="531573"/>
            <a:ext cx="4762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52B02A1-0C23-D786-4C53-EFAF857F0485}"/>
              </a:ext>
            </a:extLst>
          </p:cNvPr>
          <p:cNvSpPr txBox="1"/>
          <p:nvPr/>
        </p:nvSpPr>
        <p:spPr>
          <a:xfrm>
            <a:off x="1300377" y="5832537"/>
            <a:ext cx="4004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Vassily Kandinsky, </a:t>
            </a:r>
            <a:r>
              <a:rPr lang="fr-FR" i="1" dirty="0"/>
              <a:t>La Montagne bleue</a:t>
            </a:r>
            <a:r>
              <a:rPr lang="fr-FR" dirty="0"/>
              <a:t>, 1908. </a:t>
            </a:r>
            <a:r>
              <a:rPr lang="fr-FR" dirty="0" err="1"/>
              <a:t>hst</a:t>
            </a:r>
            <a:r>
              <a:rPr lang="fr-FR" dirty="0"/>
              <a:t>, 106 x 96 cm. Guggenheim, New York</a:t>
            </a:r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3496518-24E3-BC84-E9CE-8CD8D5F88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056" y="531573"/>
            <a:ext cx="4288863" cy="514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326D556-5A52-4115-A756-975C92415F3D}"/>
              </a:ext>
            </a:extLst>
          </p:cNvPr>
          <p:cNvSpPr txBox="1"/>
          <p:nvPr/>
        </p:nvSpPr>
        <p:spPr>
          <a:xfrm>
            <a:off x="6826685" y="6109536"/>
            <a:ext cx="4684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Vassily Kandinsky, </a:t>
            </a:r>
            <a:r>
              <a:rPr lang="fr-FR" i="1" dirty="0"/>
              <a:t>Tableau avec archer</a:t>
            </a:r>
            <a:r>
              <a:rPr lang="fr-FR" dirty="0"/>
              <a:t>, 1909. </a:t>
            </a:r>
            <a:r>
              <a:rPr lang="fr-FR" dirty="0" err="1"/>
              <a:t>hst</a:t>
            </a:r>
            <a:r>
              <a:rPr lang="fr-FR" dirty="0"/>
              <a:t>, 177 x 147 cm. </a:t>
            </a:r>
            <a:r>
              <a:rPr lang="fr-FR" dirty="0" err="1"/>
              <a:t>MoMA</a:t>
            </a:r>
            <a:r>
              <a:rPr lang="fr-FR" dirty="0"/>
              <a:t>, New York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19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7647F-5655-14EA-D289-D5CC75A3A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9414CA34-80C1-A85E-A39B-F763EEF3E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3" y="1367438"/>
            <a:ext cx="5711687" cy="412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0948065-51BB-75A9-807D-4352514AF583}"/>
              </a:ext>
            </a:extLst>
          </p:cNvPr>
          <p:cNvSpPr txBox="1"/>
          <p:nvPr/>
        </p:nvSpPr>
        <p:spPr>
          <a:xfrm>
            <a:off x="1093304" y="5934670"/>
            <a:ext cx="4293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Kandinsky, </a:t>
            </a:r>
            <a:r>
              <a:rPr lang="fr-FR" i="1" dirty="0"/>
              <a:t>Esquisse pour composition II</a:t>
            </a:r>
            <a:r>
              <a:rPr lang="fr-FR" dirty="0"/>
              <a:t>, 1909-10, </a:t>
            </a:r>
            <a:r>
              <a:rPr lang="fr-FR" dirty="0" err="1"/>
              <a:t>hst</a:t>
            </a:r>
            <a:r>
              <a:rPr lang="fr-FR" dirty="0"/>
              <a:t>, 97 x 131 cm. Guggenheim, New York</a:t>
            </a:r>
            <a:endParaRPr lang="en-US" dirty="0"/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E56170E6-1216-977D-614C-C57290F29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679" y="129048"/>
            <a:ext cx="4007513" cy="564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828C194-B696-4DFF-980E-D0AB8D027086}"/>
              </a:ext>
            </a:extLst>
          </p:cNvPr>
          <p:cNvSpPr txBox="1"/>
          <p:nvPr/>
        </p:nvSpPr>
        <p:spPr>
          <a:xfrm>
            <a:off x="6957392" y="5963478"/>
            <a:ext cx="4293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Kandinsky, </a:t>
            </a:r>
            <a:r>
              <a:rPr lang="fr-FR" i="1" dirty="0" err="1"/>
              <a:t>Etude</a:t>
            </a:r>
            <a:r>
              <a:rPr lang="fr-FR" i="1" dirty="0"/>
              <a:t> pour improvisation 8,</a:t>
            </a:r>
            <a:r>
              <a:rPr lang="fr-FR" dirty="0"/>
              <a:t>, 1909. huile sur carton, 98 x 70 cm. </a:t>
            </a:r>
            <a:r>
              <a:rPr lang="fr-FR" dirty="0" err="1"/>
              <a:t>Kunstmuseum</a:t>
            </a:r>
            <a:r>
              <a:rPr lang="fr-FR" dirty="0"/>
              <a:t> Winterthur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60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70724027-7CAF-D8A5-71E1-D1F96B93F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513" y="467923"/>
            <a:ext cx="7460974" cy="546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361C83A-9658-3185-E213-94C4F95D66EF}"/>
              </a:ext>
            </a:extLst>
          </p:cNvPr>
          <p:cNvSpPr txBox="1"/>
          <p:nvPr/>
        </p:nvSpPr>
        <p:spPr>
          <a:xfrm>
            <a:off x="1915666" y="6205411"/>
            <a:ext cx="8780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Kandinsky, </a:t>
            </a:r>
            <a:r>
              <a:rPr lang="fr-FR" i="1" dirty="0"/>
              <a:t>Lyrique</a:t>
            </a:r>
            <a:r>
              <a:rPr lang="fr-FR" dirty="0"/>
              <a:t>, 1911. </a:t>
            </a:r>
            <a:r>
              <a:rPr lang="fr-FR" dirty="0" err="1"/>
              <a:t>hst</a:t>
            </a:r>
            <a:r>
              <a:rPr lang="fr-FR" dirty="0"/>
              <a:t>, 94 x 130 cm. Musée </a:t>
            </a:r>
            <a:r>
              <a:rPr lang="fr-FR" dirty="0" err="1"/>
              <a:t>Boijmans</a:t>
            </a:r>
            <a:r>
              <a:rPr lang="fr-FR" dirty="0"/>
              <a:t> van </a:t>
            </a:r>
            <a:r>
              <a:rPr lang="fr-FR" dirty="0" err="1"/>
              <a:t>Beuningen</a:t>
            </a:r>
            <a:r>
              <a:rPr lang="fr-FR" dirty="0"/>
              <a:t>, Rotterdam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43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BD37982C-B3B7-3F73-21F2-9E0160B24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96" y="280590"/>
            <a:ext cx="6436208" cy="548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08C4048-C8D1-062C-21BA-00B554ABA979}"/>
              </a:ext>
            </a:extLst>
          </p:cNvPr>
          <p:cNvSpPr txBox="1"/>
          <p:nvPr/>
        </p:nvSpPr>
        <p:spPr>
          <a:xfrm>
            <a:off x="1411084" y="6208078"/>
            <a:ext cx="988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Kandinsky, </a:t>
            </a:r>
            <a:r>
              <a:rPr lang="fr-FR" i="1" dirty="0"/>
              <a:t>Improvisation 19</a:t>
            </a:r>
            <a:r>
              <a:rPr lang="fr-FR" dirty="0"/>
              <a:t>, 1911. </a:t>
            </a:r>
            <a:r>
              <a:rPr lang="fr-FR" dirty="0" err="1"/>
              <a:t>hst</a:t>
            </a:r>
            <a:r>
              <a:rPr lang="fr-FR" dirty="0"/>
              <a:t> 120 x 141 cm. </a:t>
            </a:r>
            <a:r>
              <a:rPr lang="fr-FR" dirty="0" err="1"/>
              <a:t>Stadtlische</a:t>
            </a:r>
            <a:r>
              <a:rPr lang="fr-FR" dirty="0"/>
              <a:t> Galerie </a:t>
            </a:r>
            <a:r>
              <a:rPr lang="fr-FR" dirty="0" err="1"/>
              <a:t>im</a:t>
            </a:r>
            <a:r>
              <a:rPr lang="fr-FR" dirty="0"/>
              <a:t> </a:t>
            </a:r>
            <a:r>
              <a:rPr lang="fr-FR" dirty="0" err="1"/>
              <a:t>Lenbachhaus</a:t>
            </a:r>
            <a:r>
              <a:rPr lang="fr-FR" dirty="0"/>
              <a:t>, Munich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144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247</Words>
  <Application>Microsoft Office PowerPoint</Application>
  <PresentationFormat>Grand écran</PresentationFormat>
  <Paragraphs>13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Garamond</vt:lpstr>
      <vt:lpstr>Thème Office</vt:lpstr>
      <vt:lpstr>Séance 5 : Du côté de la Russie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Léa Dreyer</dc:creator>
  <cp:lastModifiedBy>Léa Dreyer</cp:lastModifiedBy>
  <cp:revision>1</cp:revision>
  <dcterms:created xsi:type="dcterms:W3CDTF">2026-02-20T12:21:56Z</dcterms:created>
  <dcterms:modified xsi:type="dcterms:W3CDTF">2026-02-26T21:19:48Z</dcterms:modified>
</cp:coreProperties>
</file>