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D04CEB-F931-6610-E212-3BA243275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7451F3-505A-197D-78E2-EDEE66CF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83C061-559F-C15F-B578-7C8CE31E6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5E5DA1-C4C4-6D44-0068-BF4827253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E5954B-A26A-4698-CD32-41E70E5CE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60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9DD667-704D-13BF-9DCB-614F2D1C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ECCEAC7-2B38-0A58-97D2-2E537B3BB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4E695E-4997-0239-0447-29EF81D31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6FAD9C-DCC7-280E-6ECC-9933A1A06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5CEE9D-F419-A23D-CF48-8A89B2D15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0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308B8FA-B569-8176-6FCC-C176E76FD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259E646-90DA-5CE1-F7F3-BD2EE8B5F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C99EB6-224D-697E-78FD-CD0225488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AFFA1-F2CC-F10B-9576-E74B1E8A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201C90-FF63-FFAE-F4B6-D57AC0026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87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0C9800-BF8F-67E2-B4D8-F0D38560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D00CEA-E91C-CE41-2455-591A3F1DC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0E7B0E-AFC0-796E-C7FE-4E135F71D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BD287F-8760-558E-EE5C-94084CE2C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82B253-6CDE-DDB6-E87A-51E7EE6D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12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D82DAC-DE81-8687-5A2C-A3066CAB6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FD31CF-DD3E-5F62-6967-F97A5E416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7AE222-7F6D-5316-2E6E-2C7484394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79BF9F-FFF2-61CC-43FE-C1ED908F1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F54B06-A792-649A-A559-BF5678564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58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EBF12D-185C-DBDE-FC1A-D56D618D8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74ECCF-6756-A2EE-5EFF-5B96A893F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A74001-76CD-355A-0220-CAB1A10B3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46410D-CFBD-4511-B004-2E03A545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AC725F-A00F-4E95-6547-D8AAB9945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37A528-F219-FB8B-2032-27E7B3A26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02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11705-71F1-B6CF-1424-9669E5C7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79E683-9581-3D21-9860-01B7A6788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5BD022-3358-7D25-766B-544754E2E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CFA25A-F0FE-DC6C-733A-71AD8D1CE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3382EC-BFF7-7C2E-CDEF-B9BA9DFD5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517C350-9033-0217-7748-1D0B4DC8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8FE9CD7-E255-9394-E478-6B2311568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6F8E6D6-2598-D406-9FCB-F05D478D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58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46542-DDC3-9CBA-8FDB-09ABACD2D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CE35013-0423-E353-479D-DC7551B58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209B04-9440-113C-29DC-7F9BA7144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6C7E7D5-E55C-A612-0BE1-43E283DE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9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7BCEB1E-824B-0736-A6CD-9787494A1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6D4E9A-A0FD-510E-9FD3-D7AD6196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D9D6F9F-4279-20B3-01FD-1B2863862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43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6F4B2-EC1D-C26B-098A-931C9148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A364E5-1DEF-2600-FD6A-A69534C20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1F5D91A-9D92-D203-1FDD-25F7585A2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4D0303-4CB6-DC5D-EF29-310D7308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67A6E3-9078-107A-6073-4CD4D0E4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3F6EE3-6A15-FCF0-005A-F09CCF796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302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7B3DFD-1239-9575-CD3D-36920C678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5DDCE88-25CE-9A55-6597-29458714C8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166507-AA4C-AC13-9A3E-013848A3C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FA7526-AE86-E5E8-1B1B-65A4F8265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16B083-3F8A-BBA0-5217-1564A37BF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409B28-2942-653F-0A74-E995EFDFD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17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2C7E492-6FDA-D60C-39D4-4C78301E9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F0F8F0-91C4-AC2A-45D7-CF229ECDD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5DEA0B-C78E-A783-0A26-AA302A6E9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F5457E-122E-44C9-8555-67968A7D0903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102790-0E0D-1A21-7C59-B2A6E5654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9D045F-E30D-E66C-A50C-2204CD89F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73CDEC-E4E7-433C-8F37-A10F48171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07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9A5596-1F6D-21FF-42EF-8AFCF25AB8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La question de l’échelle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EA466-D596-1333-390B-62DF0ADEF1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Emma GENDRE</a:t>
            </a:r>
          </a:p>
        </p:txBody>
      </p:sp>
    </p:spTree>
    <p:extLst>
      <p:ext uri="{BB962C8B-B14F-4D97-AF65-F5344CB8AC3E}">
        <p14:creationId xmlns:p14="http://schemas.microsoft.com/office/powerpoint/2010/main" val="143986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D0B523-1DD5-401C-24D8-370F23A0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La </a:t>
            </a:r>
            <a:r>
              <a:rPr lang="fr-FR" b="1" i="1" dirty="0"/>
              <a:t>microstoria</a:t>
            </a:r>
            <a:r>
              <a:rPr lang="fr-FR" b="1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B061D0-D4D5-6CB4-1A0E-570EC127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86" y="1825625"/>
            <a:ext cx="5803232" cy="435133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Giovanni Levi et Carlo Ginzburg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Italie, Années 1970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Giovanni Levi </a:t>
            </a:r>
            <a:r>
              <a:rPr lang="fr-FR" dirty="0"/>
              <a:t>: « faire apparaître des problèmes pertinents et des questions dissimulées par une lecture des sources “par le haut” </a:t>
            </a:r>
            <a:r>
              <a:rPr lang="fr-FR" b="1" dirty="0"/>
              <a:t>en changeant d’échelle </a:t>
            </a:r>
            <a:r>
              <a:rPr lang="fr-FR" dirty="0"/>
              <a:t>de lecture des documents, des objets et des faits »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dirty="0"/>
              <a:t>« </a:t>
            </a:r>
            <a:r>
              <a:rPr lang="fr-FR" b="1" u="sng" dirty="0"/>
              <a:t>lire les choses avec un </a:t>
            </a:r>
            <a:r>
              <a:rPr lang="fr-FR" b="1" u="sng" dirty="0">
                <a:highlight>
                  <a:srgbClr val="FFFF00"/>
                </a:highlight>
              </a:rPr>
              <a:t>microscope</a:t>
            </a:r>
            <a:r>
              <a:rPr lang="fr-FR" dirty="0"/>
              <a:t> » </a:t>
            </a:r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pPr marL="0" indent="0">
              <a:buNone/>
            </a:pPr>
            <a:r>
              <a:rPr lang="fr-FR" dirty="0"/>
              <a:t>Carlo Ginzburg, mars 2013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Prosopographie</a:t>
            </a:r>
            <a:r>
              <a:rPr lang="fr-FR" dirty="0"/>
              <a:t>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1A261A8-ACEE-0C19-348F-1E6A823A1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734" y="429419"/>
            <a:ext cx="3949065" cy="5923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53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7974EC-51C8-BE9B-CC51-9F79CBD2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21842" cy="1325563"/>
          </a:xfrm>
        </p:spPr>
        <p:txBody>
          <a:bodyPr/>
          <a:lstStyle/>
          <a:p>
            <a:r>
              <a:rPr lang="fr-FR" b="1" dirty="0"/>
              <a:t>Un procès pour hérésie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6B6DE6-F1D1-A244-EE3B-3C2659D07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3232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1976</a:t>
            </a:r>
            <a:r>
              <a:rPr lang="fr-FR" i="1" dirty="0"/>
              <a:t>: Le fromage et les vers. L’univers d’un meunier du XVIème siècle </a:t>
            </a:r>
          </a:p>
          <a:p>
            <a:pPr marL="0" indent="0">
              <a:buNone/>
            </a:pPr>
            <a:r>
              <a:rPr lang="fr-FR" dirty="0"/>
              <a:t>Meunier (du nom de </a:t>
            </a:r>
            <a:r>
              <a:rPr lang="fr-FR" dirty="0" err="1"/>
              <a:t>Menocchio</a:t>
            </a:r>
            <a:r>
              <a:rPr lang="fr-FR" dirty="0"/>
              <a:t>) du Frioul survenu à la toute fin du XVIe siècle.</a:t>
            </a:r>
          </a:p>
          <a:p>
            <a:pPr marL="0" indent="0">
              <a:buNone/>
            </a:pPr>
            <a:r>
              <a:rPr lang="fr-FR" b="1" dirty="0"/>
              <a:t>Contextes</a:t>
            </a:r>
            <a:r>
              <a:rPr lang="fr-FR" dirty="0"/>
              <a:t>  : Réforme protestante et le développement de l’imprimerie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Étude de cas sur ses conceptions religieuses : nuancer les études macro.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Q de la </a:t>
            </a:r>
            <a:r>
              <a:rPr lang="fr-FR" b="1" dirty="0">
                <a:highlight>
                  <a:srgbClr val="FFFF00"/>
                </a:highlight>
              </a:rPr>
              <a:t>généralisation</a:t>
            </a:r>
            <a:r>
              <a:rPr lang="fr-FR" dirty="0"/>
              <a:t> à partir d’un exemple précis </a:t>
            </a:r>
          </a:p>
        </p:txBody>
      </p:sp>
      <p:pic>
        <p:nvPicPr>
          <p:cNvPr id="2054" name="Picture 6" descr="Le fromage et les vers ; l'univers d'un meunier du XVI siècle - Carlo  Ginzburg - AUBIER - Grand format - Librairie Gallimard Paris">
            <a:extLst>
              <a:ext uri="{FF2B5EF4-FFF2-40B4-BE49-F238E27FC236}">
                <a16:creationId xmlns:a16="http://schemas.microsoft.com/office/drawing/2014/main" id="{8A6E0DEA-A68B-DCC3-4BAB-8491290BF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4191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99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42D9BE-8220-1669-F2FF-5A5B5D73F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Faire l’histoire de l’ordinaire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20E457-145C-368D-169E-5FEF264D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3316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/>
              <a:t>1998</a:t>
            </a:r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dirty="0">
                <a:highlight>
                  <a:srgbClr val="FFFF00"/>
                </a:highlight>
              </a:rPr>
              <a:t>biographie impossible </a:t>
            </a:r>
            <a:r>
              <a:rPr lang="fr-FR" dirty="0"/>
              <a:t>» d’un sabotier inconnu de l’Orne vivant au XIXe siècle : Louis-François Pinagot.</a:t>
            </a:r>
          </a:p>
          <a:p>
            <a:pPr marL="0" indent="0">
              <a:buNone/>
            </a:pPr>
            <a:r>
              <a:rPr lang="fr-FR" dirty="0"/>
              <a:t>=&gt; « </a:t>
            </a:r>
            <a:r>
              <a:rPr lang="fr-FR" b="1" dirty="0"/>
              <a:t>recom­po­ser un puzzle à partir d’éléments ini­tia­le­ment dis­per­sés</a:t>
            </a:r>
            <a:r>
              <a:rPr lang="fr-FR" dirty="0"/>
              <a:t> ».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selon l’auteur, il n’y a que </a:t>
            </a:r>
            <a:r>
              <a:rPr lang="fr-FR" dirty="0">
                <a:highlight>
                  <a:srgbClr val="FFFF00"/>
                </a:highlight>
              </a:rPr>
              <a:t>1,5% de la popu­la­tion </a:t>
            </a:r>
            <a:r>
              <a:rPr lang="fr-FR" dirty="0"/>
              <a:t>dont on peut connaî­tre la manière dont il per­ce­vait le monde, les sen­ti­ments et les émotions : ceux qui ont écrit sur eux-mêmes (jour­nal intime, cor­res­pon­dan­ces pri­vées) ou ceux qui ont été l’objet d’obser­va­tions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Histoire du </a:t>
            </a:r>
            <a:r>
              <a:rPr lang="fr-FR" dirty="0">
                <a:highlight>
                  <a:srgbClr val="FFFF00"/>
                </a:highlight>
              </a:rPr>
              <a:t>sensible</a:t>
            </a:r>
            <a:r>
              <a:rPr lang="fr-FR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pic>
        <p:nvPicPr>
          <p:cNvPr id="3074" name="Picture 2" descr="Amazon.fr - Le Monde retrouvé de Louis-François Pinagot: Sur les traces  d'un inconnu (1798-1876) - Corbin, Alain - Livres">
            <a:extLst>
              <a:ext uri="{FF2B5EF4-FFF2-40B4-BE49-F238E27FC236}">
                <a16:creationId xmlns:a16="http://schemas.microsoft.com/office/drawing/2014/main" id="{FF1BC01B-CB11-0B11-EF05-07C1E26AE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584" y="0"/>
            <a:ext cx="4173415" cy="684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972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22F7F8-5424-57A6-3765-8CC2B51A8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L’histoire globale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990A09-0034-9DB5-6BE9-593892E60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65295" cy="43513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Eus 1980-1990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Décentrer le regard de ses positions occidentalo-centrée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dirty="0"/>
              <a:t>Phénomènes de mondialisation 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Montrer que des phénomènes qu’on pensait uniquement nationaux, </a:t>
            </a:r>
            <a:r>
              <a:rPr lang="fr-FR" b="1" dirty="0"/>
              <a:t>s’inscrivent dans des contextes internationaux, dans des évènements globaux</a:t>
            </a:r>
            <a:r>
              <a:rPr lang="fr-FR" dirty="0"/>
              <a:t>. </a:t>
            </a:r>
          </a:p>
          <a:p>
            <a:pPr marL="0" indent="0">
              <a:buNone/>
            </a:pPr>
            <a:r>
              <a:rPr lang="fr-FR" dirty="0"/>
              <a:t>=&gt; Sortir du </a:t>
            </a:r>
            <a:r>
              <a:rPr lang="fr-FR"/>
              <a:t>roman national</a:t>
            </a:r>
            <a:endParaRPr lang="fr-FR" dirty="0"/>
          </a:p>
        </p:txBody>
      </p:sp>
      <p:pic>
        <p:nvPicPr>
          <p:cNvPr id="4098" name="Picture 2" descr="Histoire mondiale de la France - Collectif, Patrick Boucheron - Le Seuil -  Grand format - Librairie Passages Lyon">
            <a:extLst>
              <a:ext uri="{FF2B5EF4-FFF2-40B4-BE49-F238E27FC236}">
                <a16:creationId xmlns:a16="http://schemas.microsoft.com/office/drawing/2014/main" id="{082D1872-E6F5-0027-247E-A9A5447F4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037" y="0"/>
            <a:ext cx="54149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90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1C3CC6-B432-74EC-B2B1-59FC86754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Histoire connectée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02EB68-0898-937D-564F-D46C157F1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44916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Sanjay SUBRAHMANYAM </a:t>
            </a:r>
            <a:r>
              <a:rPr lang="fr-FR" dirty="0"/>
              <a:t>: l’historien comme un </a:t>
            </a:r>
            <a:r>
              <a:rPr lang="fr-FR" dirty="0">
                <a:highlight>
                  <a:srgbClr val="FFFF00"/>
                </a:highlight>
              </a:rPr>
              <a:t>électricien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interactions entre l’Europe, l’Asie et l’Afrique à l’Europe moderne qui s’incarne dans des exemples précis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1596: une flottille hollandaise jette l'ancre au nord-ouest de l'île de Java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« </a:t>
            </a:r>
            <a:r>
              <a:rPr lang="fr-FR" dirty="0">
                <a:highlight>
                  <a:srgbClr val="FFFF00"/>
                </a:highlight>
              </a:rPr>
              <a:t>histoire à parts égales </a:t>
            </a:r>
            <a:r>
              <a:rPr lang="fr-FR" dirty="0"/>
              <a:t>»: traiter de façon symétrique les interactions entre deux sociétés culturellement éloignées 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7F579F51-F4A3-7739-F88D-86AF5857F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200" y="0"/>
            <a:ext cx="4368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3575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359</Words>
  <Application>Microsoft Office PowerPoint</Application>
  <PresentationFormat>Grand écran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Wingdings</vt:lpstr>
      <vt:lpstr>Thème Office</vt:lpstr>
      <vt:lpstr>La question de l’échelle </vt:lpstr>
      <vt:lpstr>La microstoria </vt:lpstr>
      <vt:lpstr>Un procès pour hérésie</vt:lpstr>
      <vt:lpstr>Faire l’histoire de l’ordinaire</vt:lpstr>
      <vt:lpstr>L’histoire globale </vt:lpstr>
      <vt:lpstr>Histoire connectée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Gendre</dc:creator>
  <cp:lastModifiedBy>Emma Gendre</cp:lastModifiedBy>
  <cp:revision>12</cp:revision>
  <dcterms:created xsi:type="dcterms:W3CDTF">2026-03-26T16:30:54Z</dcterms:created>
  <dcterms:modified xsi:type="dcterms:W3CDTF">2026-04-01T09:26:39Z</dcterms:modified>
</cp:coreProperties>
</file>