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8" r:id="rId4"/>
    <p:sldId id="263" r:id="rId5"/>
    <p:sldId id="260" r:id="rId6"/>
    <p:sldId id="259" r:id="rId7"/>
    <p:sldId id="262" r:id="rId8"/>
    <p:sldId id="261" r:id="rId9"/>
    <p:sldId id="257" r:id="rId10"/>
    <p:sldId id="264" r:id="rId11"/>
    <p:sldId id="266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066"/>
  </p:normalViewPr>
  <p:slideViewPr>
    <p:cSldViewPr snapToGrid="0" snapToObjects="1">
      <p:cViewPr varScale="1">
        <p:scale>
          <a:sx n="92" d="100"/>
          <a:sy n="92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416-174A-AE41-8DE0-932BB04C259B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F790-E745-8B48-B6B2-1AF2658688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02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416-174A-AE41-8DE0-932BB04C259B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F790-E745-8B48-B6B2-1AF2658688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32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416-174A-AE41-8DE0-932BB04C259B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F790-E745-8B48-B6B2-1AF2658688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63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416-174A-AE41-8DE0-932BB04C259B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F790-E745-8B48-B6B2-1AF2658688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68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416-174A-AE41-8DE0-932BB04C259B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F790-E745-8B48-B6B2-1AF2658688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59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416-174A-AE41-8DE0-932BB04C259B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F790-E745-8B48-B6B2-1AF2658688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6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416-174A-AE41-8DE0-932BB04C259B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F790-E745-8B48-B6B2-1AF2658688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54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416-174A-AE41-8DE0-932BB04C259B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F790-E745-8B48-B6B2-1AF2658688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7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416-174A-AE41-8DE0-932BB04C259B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F790-E745-8B48-B6B2-1AF2658688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5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416-174A-AE41-8DE0-932BB04C259B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F790-E745-8B48-B6B2-1AF2658688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61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416-174A-AE41-8DE0-932BB04C259B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F790-E745-8B48-B6B2-1AF2658688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25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C3416-174A-AE41-8DE0-932BB04C259B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AF790-E745-8B48-B6B2-1AF2658688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2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Master 1 AES</a:t>
            </a:r>
            <a:br>
              <a:rPr lang="fr-FR" sz="4000" dirty="0"/>
            </a:br>
            <a:r>
              <a:rPr lang="fr-FR" sz="4000" dirty="0"/>
              <a:t>CM Isabelle Lespinet-Moret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Semestre 2 séance 1</a:t>
            </a:r>
          </a:p>
          <a:p>
            <a:r>
              <a:rPr lang="fr-FR" sz="4000" dirty="0"/>
              <a:t>Les relations sociales durant la Seconde Guerre mondiale</a:t>
            </a:r>
          </a:p>
        </p:txBody>
      </p:sp>
    </p:spTree>
    <p:extLst>
      <p:ext uri="{BB962C8B-B14F-4D97-AF65-F5344CB8AC3E}">
        <p14:creationId xmlns:p14="http://schemas.microsoft.com/office/powerpoint/2010/main" val="199580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IV-Une </a:t>
            </a:r>
            <a:r>
              <a:rPr lang="fr-FR" dirty="0"/>
              <a:t>histoire sociale de la Résistance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1- Résignation, résistances, ambivalences?</a:t>
            </a:r>
          </a:p>
          <a:p>
            <a:r>
              <a:rPr lang="fr-FR" dirty="0"/>
              <a:t>2- Classes sociales et Résistance</a:t>
            </a:r>
          </a:p>
          <a:p>
            <a:r>
              <a:rPr lang="fr-FR" dirty="0"/>
              <a:t>3- Préparer l’avenir et changer la France : le programme du CNR</a:t>
            </a:r>
          </a:p>
        </p:txBody>
      </p:sp>
    </p:spTree>
    <p:extLst>
      <p:ext uri="{BB962C8B-B14F-4D97-AF65-F5344CB8AC3E}">
        <p14:creationId xmlns:p14="http://schemas.microsoft.com/office/powerpoint/2010/main" val="88031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V- Libération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1- Libération militaire du territoire français par les Résistants, les Alliés et les armées</a:t>
            </a:r>
          </a:p>
          <a:p>
            <a:r>
              <a:rPr lang="fr-FR" dirty="0"/>
              <a:t>2-Epuration</a:t>
            </a:r>
          </a:p>
          <a:p>
            <a:r>
              <a:rPr lang="fr-FR" dirty="0"/>
              <a:t>3- Gouvernement provisoire</a:t>
            </a:r>
          </a:p>
          <a:p>
            <a:r>
              <a:rPr lang="fr-FR" dirty="0"/>
              <a:t>4-Les ordonnances du Gouvernement provisoire avril 1944-octobre 1945</a:t>
            </a:r>
          </a:p>
          <a:p>
            <a:r>
              <a:rPr lang="fr-FR" dirty="0"/>
              <a:t>5- La libération des camps de concentration et le retour des prisonniers </a:t>
            </a:r>
            <a:r>
              <a:rPr lang="fr-FR"/>
              <a:t>de guerre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37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993"/>
          </a:xfrm>
        </p:spPr>
        <p:txBody>
          <a:bodyPr>
            <a:normAutofit fontScale="90000"/>
          </a:bodyPr>
          <a:lstStyle/>
          <a:p>
            <a:r>
              <a:rPr lang="fr-FR" dirty="0"/>
              <a:t>Ordonnance Sécurité sociale 4 octobre 1945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9554"/>
            <a:ext cx="6274852" cy="5728446"/>
          </a:xfrm>
        </p:spPr>
      </p:pic>
    </p:spTree>
    <p:extLst>
      <p:ext uri="{BB962C8B-B14F-4D97-AF65-F5344CB8AC3E}">
        <p14:creationId xmlns:p14="http://schemas.microsoft.com/office/powerpoint/2010/main" val="4306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I- La « drôle » de guerre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1- Des accords de Munich (septembre 1938) à l’invasion de la Pologne (1</a:t>
            </a:r>
            <a:r>
              <a:rPr lang="fr-FR" baseline="30000" dirty="0"/>
              <a:t>er</a:t>
            </a:r>
            <a:r>
              <a:rPr lang="fr-FR" dirty="0"/>
              <a:t> septembre 1939)</a:t>
            </a:r>
          </a:p>
          <a:p>
            <a:r>
              <a:rPr lang="fr-FR" dirty="0"/>
              <a:t>2- Déclaration de guerre (3 septembre 1939) et premiers combats </a:t>
            </a:r>
          </a:p>
          <a:p>
            <a:pPr lvl="1"/>
            <a:r>
              <a:rPr lang="fr-FR" dirty="0"/>
              <a:t>Les morts</a:t>
            </a:r>
          </a:p>
          <a:p>
            <a:pPr lvl="1"/>
            <a:r>
              <a:rPr lang="fr-FR" dirty="0"/>
              <a:t>Les prisonniers de guerre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/>
              <a:t>3-Mise en place du régime de Vichy : une dictature du quotidien</a:t>
            </a:r>
          </a:p>
          <a:p>
            <a:pPr lvl="1"/>
            <a:r>
              <a:rPr lang="fr-FR" dirty="0"/>
              <a:t>Changement de régime politique : La Révolution nationale remplace la 3° République</a:t>
            </a:r>
          </a:p>
          <a:p>
            <a:pPr lvl="1"/>
            <a:r>
              <a:rPr lang="fr-FR" dirty="0"/>
              <a:t>Vivre et survivre</a:t>
            </a:r>
          </a:p>
          <a:p>
            <a:pPr lvl="1"/>
            <a:r>
              <a:rPr lang="fr-FR" dirty="0"/>
              <a:t>Femmes et politique familialiste</a:t>
            </a:r>
          </a:p>
          <a:p>
            <a:pPr lvl="1"/>
            <a:r>
              <a:rPr lang="fr-FR" dirty="0"/>
              <a:t>Les réfugiés et apatrides internés 1938-1945</a:t>
            </a:r>
          </a:p>
          <a:p>
            <a:pPr lvl="1"/>
            <a:r>
              <a:rPr lang="fr-FR" dirty="0"/>
              <a:t>L’antisémitisme d’État du statut des Juifs (3 octobre 1940) à la Rafle du Vel d’hiv 16-17 juillet 1942</a:t>
            </a:r>
          </a:p>
        </p:txBody>
      </p:sp>
    </p:spTree>
    <p:extLst>
      <p:ext uri="{BB962C8B-B14F-4D97-AF65-F5344CB8AC3E}">
        <p14:creationId xmlns:p14="http://schemas.microsoft.com/office/powerpoint/2010/main" val="5655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fr-FR" dirty="0"/>
              <a:t>Programme et propagande du régime de Vichy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05" y="914400"/>
            <a:ext cx="7141778" cy="5943600"/>
          </a:xfrm>
        </p:spPr>
      </p:pic>
    </p:spTree>
    <p:extLst>
      <p:ext uri="{BB962C8B-B14F-4D97-AF65-F5344CB8AC3E}">
        <p14:creationId xmlns:p14="http://schemas.microsoft.com/office/powerpoint/2010/main" val="190927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0577" y="500062"/>
            <a:ext cx="10515600" cy="1325563"/>
          </a:xfrm>
        </p:spPr>
        <p:txBody>
          <a:bodyPr/>
          <a:lstStyle/>
          <a:p>
            <a:r>
              <a:rPr lang="fr-FR" dirty="0"/>
              <a:t>Camps d’internement en France 1938-1946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1125" y="1861483"/>
            <a:ext cx="4269750" cy="4351338"/>
          </a:xfrm>
        </p:spPr>
      </p:pic>
    </p:spTree>
    <p:extLst>
      <p:ext uri="{BB962C8B-B14F-4D97-AF65-F5344CB8AC3E}">
        <p14:creationId xmlns:p14="http://schemas.microsoft.com/office/powerpoint/2010/main" val="126537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II-Occupation et Collaboration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fr-FR" dirty="0"/>
              <a:t>1- Occupation administrative, militaire et économique du territoire français. Pénuries et dépression économique</a:t>
            </a:r>
          </a:p>
          <a:p>
            <a:r>
              <a:rPr lang="fr-FR" dirty="0"/>
              <a:t>2-Les exigences allemandes et le STO</a:t>
            </a:r>
          </a:p>
          <a:p>
            <a:r>
              <a:rPr lang="fr-FR" dirty="0"/>
              <a:t>3-Collaborationisme et collaborations</a:t>
            </a:r>
          </a:p>
          <a:p>
            <a:r>
              <a:rPr lang="fr-FR" dirty="0"/>
              <a:t>4- Politique antisémite et raciale : les camps d’internement en France  la déportation et l’extermination des Juifs.</a:t>
            </a:r>
          </a:p>
          <a:p>
            <a:r>
              <a:rPr lang="fr-FR" dirty="0"/>
              <a:t>5- Une « politique sociale » ségrégative</a:t>
            </a:r>
          </a:p>
        </p:txBody>
      </p:sp>
    </p:spTree>
    <p:extLst>
      <p:ext uri="{BB962C8B-B14F-4D97-AF65-F5344CB8AC3E}">
        <p14:creationId xmlns:p14="http://schemas.microsoft.com/office/powerpoint/2010/main" val="138912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177"/>
          </a:xfrm>
        </p:spPr>
        <p:txBody>
          <a:bodyPr>
            <a:normAutofit fontScale="90000"/>
          </a:bodyPr>
          <a:lstStyle/>
          <a:p>
            <a:r>
              <a:rPr lang="fr-FR" dirty="0"/>
              <a:t>STO contre « relève », tromperie et propagande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3" y="1064302"/>
            <a:ext cx="5767121" cy="5793697"/>
          </a:xfrm>
        </p:spPr>
      </p:pic>
    </p:spTree>
    <p:extLst>
      <p:ext uri="{BB962C8B-B14F-4D97-AF65-F5344CB8AC3E}">
        <p14:creationId xmlns:p14="http://schemas.microsoft.com/office/powerpoint/2010/main" val="152936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Camp de Drancy, 1944,antichambre des camps d’extermination</a:t>
            </a:r>
          </a:p>
        </p:txBody>
      </p:sp>
      <p:pic>
        <p:nvPicPr>
          <p:cNvPr id="1026" name="Picture 2" descr="http://www.cheminsdememoire.gouv.fr/sites/default/files/styles/large/public/articles_campde_drancy_7456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02" y="1873769"/>
            <a:ext cx="7165298" cy="440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2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III-Ouvriers et entreprises pendant la Guerre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1-Continuités et ruptures liées à la Seconde Guerre mondiale</a:t>
            </a:r>
          </a:p>
          <a:p>
            <a:r>
              <a:rPr lang="fr-FR" dirty="0"/>
              <a:t>2-De nouvelles relations sociales et professionnelles: la Charte du travail (4 octobre 1941)</a:t>
            </a:r>
          </a:p>
          <a:p>
            <a:r>
              <a:rPr lang="fr-FR" dirty="0"/>
              <a:t>3-Condition ouvrière, la dégradation et ses conséquences</a:t>
            </a:r>
          </a:p>
        </p:txBody>
      </p:sp>
    </p:spTree>
    <p:extLst>
      <p:ext uri="{BB962C8B-B14F-4D97-AF65-F5344CB8AC3E}">
        <p14:creationId xmlns:p14="http://schemas.microsoft.com/office/powerpoint/2010/main" val="177755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3465" y="140274"/>
            <a:ext cx="10515600" cy="654206"/>
          </a:xfrm>
        </p:spPr>
        <p:txBody>
          <a:bodyPr>
            <a:noAutofit/>
          </a:bodyPr>
          <a:lstStyle/>
          <a:p>
            <a:r>
              <a:rPr lang="fr-FR" sz="3200" dirty="0"/>
              <a:t>La Charte du travail, 4 octobre 1941, un texte simplifié pour être martelé.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70" y="404735"/>
            <a:ext cx="6363822" cy="6820524"/>
          </a:xfrm>
        </p:spPr>
      </p:pic>
    </p:spTree>
    <p:extLst>
      <p:ext uri="{BB962C8B-B14F-4D97-AF65-F5344CB8AC3E}">
        <p14:creationId xmlns:p14="http://schemas.microsoft.com/office/powerpoint/2010/main" val="13062109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338</Words>
  <Application>Microsoft Macintosh PowerPoint</Application>
  <PresentationFormat>Grand écran</PresentationFormat>
  <Paragraphs>41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Master 1 AES CM Isabelle Lespinet-Moret</vt:lpstr>
      <vt:lpstr>I- La « drôle » de guerre</vt:lpstr>
      <vt:lpstr>Programme et propagande du régime de Vichy</vt:lpstr>
      <vt:lpstr>Camps d’internement en France 1938-1946</vt:lpstr>
      <vt:lpstr> II-Occupation et Collaboration</vt:lpstr>
      <vt:lpstr>STO contre « relève », tromperie et propagande</vt:lpstr>
      <vt:lpstr>Camp de Drancy, 1944,antichambre des camps d’extermination</vt:lpstr>
      <vt:lpstr>III-Ouvriers et entreprises pendant la Guerre </vt:lpstr>
      <vt:lpstr>La Charte du travail, 4 octobre 1941, un texte simplifié pour être martelé.</vt:lpstr>
      <vt:lpstr>IV-Une histoire sociale de la Résistance</vt:lpstr>
      <vt:lpstr>V- Libération</vt:lpstr>
      <vt:lpstr>Ordonnance Sécurité sociale 4 octobre 1945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1 AES CM Isabelle Lespinet-Moret</dc:title>
  <dc:creator>Utilisateur de Microsoft Office</dc:creator>
  <cp:lastModifiedBy>Isabelle Lespinet-Moret</cp:lastModifiedBy>
  <cp:revision>20</cp:revision>
  <dcterms:created xsi:type="dcterms:W3CDTF">2017-01-16T21:35:38Z</dcterms:created>
  <dcterms:modified xsi:type="dcterms:W3CDTF">2025-03-12T14:03:14Z</dcterms:modified>
</cp:coreProperties>
</file>