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7"/>
  </p:normalViewPr>
  <p:slideViewPr>
    <p:cSldViewPr snapToGrid="0">
      <p:cViewPr varScale="1">
        <p:scale>
          <a:sx n="92" d="100"/>
          <a:sy n="92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A3A1C-47F3-B7F8-97B7-DA6E3312D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125EB8-AF43-B8D5-DE0A-2BDE3CC2F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7046C1-CF70-AF6D-DA0A-68BCC41E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E59689-D9A4-244A-A5D4-E1742D72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B4FBFD-4068-08A0-2C57-7523852B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180E1-0D84-CF34-E79B-E676D12E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73A1D7-EF31-7EE2-1967-95CE851EC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F2969B-0856-009E-9B9D-18953AA7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97E33-55EE-75A1-0076-9054E7A8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01FC4F-E933-91AC-9519-131C0A53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1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5ECAC-EAF2-F785-BDBF-33318BFA3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AB5A70-5758-0454-B8EA-833930AD9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D69EF7-C7BD-27E8-CB7F-124A653A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6F85A-A6DA-2526-21DA-CF04F9E7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792145-BCE9-5D2A-9EC1-09D040F1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9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9ED17-6E36-0CF2-EEF9-F8186F5E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9D22E-AC92-E67A-07DE-EC6623833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92F974-5D8A-2B49-EAFD-F614FDE8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1ADFCF-DA85-A4E4-C729-55BCB5F0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D76EA3-6920-94B9-0427-F0EE9CD4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2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0275F-30D3-5505-4872-6F5DF6A4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EB9C32-FE53-4B31-061D-51CD774F5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6E7ABC-AF91-3D2A-E6B5-BB30A862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2FBEC-4250-4F74-015D-D662E53D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96A15-BBD9-D26C-AA44-1477D673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7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DF2C8-87E4-3585-D64E-8E5DAFA2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87C3EB-4459-868C-80A0-B29347622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63DA53-11EF-D269-8887-4B5989561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4406A1-09E3-1E38-7DEE-2262EE92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6BA8B7-B4F5-57B3-1796-61F9C05C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138474-C3F9-BF44-11B2-C5066D10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38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B66C1-6F6A-3C78-0405-E6DD9F2C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1ACEFF-3406-92EF-6341-C5AEACCD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A4B07F-C61E-E2E9-5906-03F064DA6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E5DA2E-D852-785A-9EB3-896047AF1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88596C-5788-F6BC-483F-086E4EC12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286FD4-B4C5-FD78-4C75-D8FD5A97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665BB9-C14B-E5D5-3DD5-9461EAB0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8F3538-294B-271D-EC05-1569BA78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85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5648C-80FC-5447-D383-5FF6B119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2CE92F-9A69-EC40-7A5C-F816BD90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6C90A4-2C0C-FC14-4981-2F0E9EC9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3DB0C2-F457-00F2-814D-38526D02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68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028936-6E84-ED42-A2FC-2500A3EB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793510-3F41-83E0-E492-179CB7FB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52DD27-37BF-D5F3-BCEF-FB58EAF5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3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8DCB3-498D-98AE-D1DE-650ECBCB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0EF8BE-640C-E429-3575-10F59ED6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03D845-8BDB-9FF0-91EE-B4EF55B7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276FEC-B532-9D07-B7CE-43E975CB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BA66AA-B7DA-AAAC-23BD-1183DDFC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1331DA-23E9-119D-F4E9-101B3C47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20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2A21C-1910-B812-BBA4-E773CD51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463795-0BD9-6AD9-2A95-8F91163C4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991E50-2B70-2D80-EEED-CBB43F631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E437BA-C1D2-70CD-A56E-3FD837E6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B02B6D-235A-AB5E-5443-871A3998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36BDA6-BAA1-A31D-C8E7-643628B3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41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752FAF-C58F-0C50-A63C-82122547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317C23-E7C5-F189-DE91-41CCEAD4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95429-82C9-F70B-A817-9A8AF92A8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1571-D473-2B48-8B44-FAF6B9F6A52C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EC27F-2F97-541D-2537-35B7549D8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619B-8B04-314E-932E-9F6D55E6C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E61B-57C3-0845-9E3D-AC7F4ED30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25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7AA34-4011-4BF8-50C6-C481F2A7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712" y="3255264"/>
            <a:ext cx="9144000" cy="3339275"/>
          </a:xfrm>
        </p:spPr>
        <p:txBody>
          <a:bodyPr/>
          <a:lstStyle/>
          <a:p>
            <a:r>
              <a:rPr lang="fr-FR" dirty="0"/>
              <a:t>CM AES M1</a:t>
            </a:r>
            <a:br>
              <a:rPr lang="fr-FR" dirty="0"/>
            </a:br>
            <a:r>
              <a:rPr lang="fr-FR" dirty="0"/>
              <a:t>Isabelle Lespinet-Moret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C7E9E2-1417-9E32-0B2F-EC4F38929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24342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/>
              <a:t>Jeunesses et familles européennes de 1945 aux années 1970</a:t>
            </a:r>
          </a:p>
        </p:txBody>
      </p:sp>
    </p:spTree>
    <p:extLst>
      <p:ext uri="{BB962C8B-B14F-4D97-AF65-F5344CB8AC3E}">
        <p14:creationId xmlns:p14="http://schemas.microsoft.com/office/powerpoint/2010/main" val="99454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F9A98-49ED-0CF0-22B4-C1F76477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91973"/>
            <a:ext cx="10805160" cy="5171932"/>
          </a:xfrm>
        </p:spPr>
        <p:txBody>
          <a:bodyPr>
            <a:normAutofit/>
          </a:bodyPr>
          <a:lstStyle/>
          <a:p>
            <a:r>
              <a:rPr lang="fr-FR" dirty="0"/>
              <a:t>I_ Les conséquences de la guerre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II- Les ruptures des années 1960</a:t>
            </a:r>
            <a:br>
              <a:rPr lang="fr-FR" dirty="0"/>
            </a:br>
            <a:r>
              <a:rPr lang="fr-FR" dirty="0"/>
              <a:t>	</a:t>
            </a:r>
            <a:r>
              <a:rPr lang="fr-FR" sz="2400" dirty="0"/>
              <a:t>1-Modèle conjugal en crise</a:t>
            </a:r>
            <a:br>
              <a:rPr lang="fr-FR" sz="2400" dirty="0"/>
            </a:br>
            <a:r>
              <a:rPr lang="fr-FR" sz="2400" dirty="0"/>
              <a:t>	2 Générations contestataires</a:t>
            </a:r>
            <a:br>
              <a:rPr lang="fr-FR" sz="2400" dirty="0"/>
            </a:br>
            <a:r>
              <a:rPr lang="fr-FR" sz="2400" dirty="0"/>
              <a:t>	3-Place des enfants dans la famille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4AF61-2D8A-A6AE-04FF-D5A019742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1394095"/>
            <a:ext cx="11061192" cy="4323953"/>
          </a:xfrm>
        </p:spPr>
        <p:txBody>
          <a:bodyPr/>
          <a:lstStyle/>
          <a:p>
            <a:r>
              <a:rPr lang="fr-FR" dirty="0"/>
              <a:t>1-Mutations et crises familiales</a:t>
            </a:r>
          </a:p>
          <a:p>
            <a:r>
              <a:rPr lang="fr-FR" dirty="0"/>
              <a:t>2-Le retour famille classique</a:t>
            </a:r>
          </a:p>
        </p:txBody>
      </p:sp>
    </p:spTree>
    <p:extLst>
      <p:ext uri="{BB962C8B-B14F-4D97-AF65-F5344CB8AC3E}">
        <p14:creationId xmlns:p14="http://schemas.microsoft.com/office/powerpoint/2010/main" val="309593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E8837-DCF1-942D-C14A-0BF1B8BC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 Une jeunesse ou des jeunesses?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519934-EB0D-3579-4750-7D7578924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Quête d’identité de groupe</a:t>
            </a:r>
          </a:p>
          <a:p>
            <a:r>
              <a:rPr lang="fr-FR" dirty="0"/>
              <a:t>2 Encadrements des jeunesses</a:t>
            </a:r>
          </a:p>
          <a:p>
            <a:r>
              <a:rPr lang="fr-FR" dirty="0"/>
              <a:t>3 La démocratisation commence par </a:t>
            </a:r>
            <a:r>
              <a:rPr lang="fr-FR"/>
              <a:t>les enfants et les jeunes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86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A88A60-2560-7740-F4E0-BB9A4392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F51F51-9958-B073-D1A4-74CA87DD0D9E}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familiales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FC96F086-D5DB-F3AE-7AC3-DF39CD68D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88" y="148210"/>
            <a:ext cx="4521564" cy="602875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759A083-1237-E120-3C9D-D4F7F6E38DBE}"/>
              </a:ext>
            </a:extLst>
          </p:cNvPr>
          <p:cNvSpPr txBox="1"/>
          <p:nvPr/>
        </p:nvSpPr>
        <p:spPr>
          <a:xfrm>
            <a:off x="601884" y="365126"/>
            <a:ext cx="8547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 6 : Affiche des beaux-Arts, au sujet du droit de vote et de la majorité politique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1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1EEF8-1009-DECF-684E-1E2B449B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785" y="1163781"/>
            <a:ext cx="4304016" cy="661843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A47568-431C-D843-8226-2F9BA303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785" y="1825624"/>
            <a:ext cx="4400998" cy="435133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Description : Description : Description : Accesenseigntsup">
            <a:extLst>
              <a:ext uri="{FF2B5EF4-FFF2-40B4-BE49-F238E27FC236}">
                <a16:creationId xmlns:a16="http://schemas.microsoft.com/office/drawing/2014/main" id="{9B9CF6F4-B9F7-C95C-C548-3A0EB024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85" y="319626"/>
            <a:ext cx="4844341" cy="6538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14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</Words>
  <Application>Microsoft Macintosh PowerPoint</Application>
  <PresentationFormat>Grand écran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CM AES M1 Isabelle Lespinet-Moret</vt:lpstr>
      <vt:lpstr>I_ Les conséquences de la guerre     II- Les ruptures des années 1960  1-Modèle conjugal en crise  2 Générations contestataires  3-Place des enfants dans la famille</vt:lpstr>
      <vt:lpstr>III Une jeunesse ou des jeunesses?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AES M1 Isabelle Lespinet-Moret</dc:title>
  <dc:creator>Isabelle Lespinet-Moret</dc:creator>
  <cp:lastModifiedBy>Isabelle Lespinet-Moret</cp:lastModifiedBy>
  <cp:revision>3</cp:revision>
  <dcterms:created xsi:type="dcterms:W3CDTF">2025-04-10T13:05:03Z</dcterms:created>
  <dcterms:modified xsi:type="dcterms:W3CDTF">2025-04-16T17:52:25Z</dcterms:modified>
</cp:coreProperties>
</file>