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135"/>
  </p:normalViewPr>
  <p:slideViewPr>
    <p:cSldViewPr snapToGrid="0" snapToObjects="1">
      <p:cViewPr varScale="1">
        <p:scale>
          <a:sx n="108" d="100"/>
          <a:sy n="10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26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28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5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93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5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9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40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2316-196E-3841-A7A5-65238D978438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3F53-5725-104D-B80C-DF3CD3825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Ambroise_Croiz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ierevolution.fr/local/cache-vignettes/L500xH362/-461-7f5d8.jpg" TargetMode="External"/><Relationship Id="rId2" Type="http://schemas.openxmlformats.org/officeDocument/2006/relationships/hyperlink" Target="http://img.humanite.fr/sites/default/files/images/49838.HR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AES Master 1</a:t>
            </a:r>
            <a:br>
              <a:rPr lang="fr-FR" dirty="0"/>
            </a:br>
            <a:r>
              <a:rPr lang="fr-FR" dirty="0"/>
              <a:t>CM Isabelle Lespinet-Moret</a:t>
            </a:r>
            <a:br>
              <a:rPr lang="fr-FR" dirty="0"/>
            </a:br>
            <a:br>
              <a:rPr lang="fr-FR" sz="3100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Séance 2 : La reconstruction de la France de 1944 à 1949</a:t>
            </a:r>
          </a:p>
          <a:p>
            <a:r>
              <a:rPr lang="fr-FR" sz="3600" dirty="0"/>
              <a:t>Refondation des relations sociales?</a:t>
            </a:r>
          </a:p>
        </p:txBody>
      </p:sp>
    </p:spTree>
    <p:extLst>
      <p:ext uri="{BB962C8B-B14F-4D97-AF65-F5344CB8AC3E}">
        <p14:creationId xmlns:p14="http://schemas.microsoft.com/office/powerpoint/2010/main" val="192494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I- La libération du territoire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1- Libération par les Résistants et les Alliés</a:t>
            </a:r>
          </a:p>
          <a:p>
            <a:r>
              <a:rPr lang="fr-FR" dirty="0"/>
              <a:t>2- Liesse, effroi et épuration</a:t>
            </a:r>
          </a:p>
          <a:p>
            <a:pPr lvl="1"/>
            <a:r>
              <a:rPr lang="fr-FR" dirty="0"/>
              <a:t>Ouverture et retour des camps d’extermination et de concentration</a:t>
            </a:r>
          </a:p>
          <a:p>
            <a:pPr lvl="1"/>
            <a:r>
              <a:rPr lang="fr-FR" dirty="0"/>
              <a:t>Retour des prisonniers de guerre</a:t>
            </a:r>
          </a:p>
          <a:p>
            <a:pPr lvl="1"/>
            <a:r>
              <a:rPr lang="fr-FR" dirty="0"/>
              <a:t>Les tondues </a:t>
            </a:r>
          </a:p>
          <a:p>
            <a:pPr lvl="1"/>
            <a:r>
              <a:rPr lang="fr-FR" dirty="0"/>
              <a:t>Reconnaissance aux résistants et résistantes</a:t>
            </a:r>
          </a:p>
          <a:p>
            <a:pPr lvl="1"/>
            <a:r>
              <a:rPr lang="fr-FR" dirty="0"/>
              <a:t>Epurations</a:t>
            </a:r>
          </a:p>
          <a:p>
            <a:r>
              <a:rPr lang="fr-FR" dirty="0"/>
              <a:t>3- Gouvernement provisoire </a:t>
            </a:r>
            <a:r>
              <a:rPr lang="fr-FR" sz="2600" dirty="0"/>
              <a:t>(3 juin 1944 au 27 octobre 1946) </a:t>
            </a:r>
            <a:r>
              <a:rPr lang="fr-FR" dirty="0"/>
              <a:t>et les ordonnances qui transforment la société et l’économie française:</a:t>
            </a:r>
          </a:p>
          <a:p>
            <a:pPr lvl="1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Droit de vote des femmes 21 avril 1944</a:t>
            </a:r>
          </a:p>
          <a:p>
            <a:pPr lvl="2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Sécurité sociale 4 octobre 1944 et suivantes.</a:t>
            </a:r>
          </a:p>
          <a:p>
            <a:pPr lvl="2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Nationalisations 1944 Houillères du Nord Pas de Calais, 1945 EDF GDF commissariat énergie atomique, 1945 Banque de France, transport aérien</a:t>
            </a:r>
          </a:p>
          <a:p>
            <a:pPr lvl="2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Nationalité19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octo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et Comités d’entreprise 22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fév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1945s </a:t>
            </a:r>
          </a:p>
          <a:p>
            <a:pPr lvl="1"/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9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II- Reconstruire la France nouvelle et renouveler les relations sociales?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6187"/>
          </a:xfrm>
        </p:spPr>
        <p:txBody>
          <a:bodyPr>
            <a:normAutofit/>
          </a:bodyPr>
          <a:lstStyle/>
          <a:p>
            <a:r>
              <a:rPr lang="fr-FR" dirty="0"/>
              <a:t>1-La Sécurité sociale </a:t>
            </a:r>
          </a:p>
          <a:p>
            <a:pPr lvl="1"/>
            <a:r>
              <a:rPr lang="fr-FR" dirty="0"/>
              <a:t>Mars 1944 : Le Conseil National de la Résistance propose dans son programme un « plan complet de sécurité sociale visant à assurer, à tous les citoyens, des moyens d’existence dans tous les cas où ils sont incapables de se les procurer par le travail ».</a:t>
            </a:r>
          </a:p>
          <a:p>
            <a:pPr lvl="1"/>
            <a:r>
              <a:rPr lang="fr-FR" dirty="0"/>
              <a:t>Les ordonnances du 4oct 1944 et 19 octobre 1945</a:t>
            </a:r>
          </a:p>
          <a:p>
            <a:pPr lvl="1"/>
            <a:r>
              <a:rPr lang="fr-FR" dirty="0"/>
              <a:t>Pierre Laroque, </a:t>
            </a:r>
            <a:r>
              <a:rPr lang="fr-FR" dirty="0">
                <a:hlinkClick r:id="rId2" tooltip="Ambroise Croizat"/>
              </a:rPr>
              <a:t>Ambroise Croizat</a:t>
            </a:r>
            <a:r>
              <a:rPr lang="fr-FR" dirty="0"/>
              <a:t> (PCF), ministre du Travail du 21 novembre 1945 au 4 mai 1947.</a:t>
            </a:r>
          </a:p>
          <a:p>
            <a:pPr lvl="1"/>
            <a:r>
              <a:rPr lang="fr-FR" dirty="0"/>
              <a:t>27 octobre 1946 : Le Préambule de la Constitution de la IVème République reconnaît le droit de tous à « la protection de la santé, la sécurité matérielle, le repos et les loisirs. Tout être humain qui (…) se trouve dans l’incapacité de travailler a le droit d’obtenir de la collectivité des moyens convenables d’existence ».</a:t>
            </a:r>
          </a:p>
        </p:txBody>
      </p:sp>
    </p:spTree>
    <p:extLst>
      <p:ext uri="{BB962C8B-B14F-4D97-AF65-F5344CB8AC3E}">
        <p14:creationId xmlns:p14="http://schemas.microsoft.com/office/powerpoint/2010/main" val="193286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II- Reconstruire la France nouvelle et renouveler les relations sociales?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1- La Sécurité sociale</a:t>
            </a:r>
          </a:p>
          <a:p>
            <a:r>
              <a:rPr lang="fr-FR" dirty="0"/>
              <a:t>2- Planification et nationalisation</a:t>
            </a:r>
          </a:p>
          <a:p>
            <a:r>
              <a:rPr lang="fr-FR" dirty="0"/>
              <a:t>3- Bataille production, 1944-1948</a:t>
            </a:r>
          </a:p>
          <a:p>
            <a:r>
              <a:rPr lang="fr-FR" dirty="0"/>
              <a:t>4- Une parenthèse d’autogestion: comité de gestion d’usine Berliet</a:t>
            </a:r>
          </a:p>
          <a:p>
            <a:r>
              <a:rPr lang="fr-FR" dirty="0"/>
              <a:t>5- 1945-1946 et surtout 1947 -1948: conflictualité de cette société</a:t>
            </a:r>
          </a:p>
          <a:p>
            <a:r>
              <a:rPr lang="fr-FR" dirty="0"/>
              <a:t>6- Démocratisation culturelle</a:t>
            </a:r>
          </a:p>
        </p:txBody>
      </p:sp>
    </p:spTree>
    <p:extLst>
      <p:ext uri="{BB962C8B-B14F-4D97-AF65-F5344CB8AC3E}">
        <p14:creationId xmlns:p14="http://schemas.microsoft.com/office/powerpoint/2010/main" val="7364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953" y="305748"/>
            <a:ext cx="10515600" cy="620993"/>
          </a:xfrm>
        </p:spPr>
        <p:txBody>
          <a:bodyPr>
            <a:normAutofit fontScale="90000"/>
          </a:bodyPr>
          <a:lstStyle/>
          <a:p>
            <a:r>
              <a:rPr lang="fr-FR" dirty="0"/>
              <a:t>Ordonnance Sécurité sociale 4 octobre 1945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24" y="1129554"/>
            <a:ext cx="6274852" cy="5728446"/>
          </a:xfrm>
        </p:spPr>
      </p:pic>
    </p:spTree>
    <p:extLst>
      <p:ext uri="{BB962C8B-B14F-4D97-AF65-F5344CB8AC3E}">
        <p14:creationId xmlns:p14="http://schemas.microsoft.com/office/powerpoint/2010/main" val="4306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Grève 1947 </a:t>
            </a:r>
            <a:r>
              <a:rPr lang="fr-FR" dirty="0"/>
              <a:t>: le pouvoir d’achat avant tout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44" y="1541047"/>
            <a:ext cx="7064471" cy="4931764"/>
          </a:xfrm>
        </p:spPr>
      </p:pic>
    </p:spTree>
    <p:extLst>
      <p:ext uri="{BB962C8B-B14F-4D97-AF65-F5344CB8AC3E}">
        <p14:creationId xmlns:p14="http://schemas.microsoft.com/office/powerpoint/2010/main" val="162715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III - Les massacres coloniaux et la crise de décolonisation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1- Dakar 1944</a:t>
            </a:r>
          </a:p>
          <a:p>
            <a:r>
              <a:rPr lang="fr-FR" dirty="0"/>
              <a:t>2 -Sétif et Guelma 1945</a:t>
            </a:r>
          </a:p>
          <a:p>
            <a:r>
              <a:rPr lang="fr-FR" dirty="0"/>
              <a:t>3 -Départements d’Outre-Mer</a:t>
            </a:r>
          </a:p>
          <a:p>
            <a:r>
              <a:rPr lang="fr-FR" dirty="0"/>
              <a:t>4- Guerre d’Indochine</a:t>
            </a:r>
          </a:p>
        </p:txBody>
      </p:sp>
    </p:spTree>
    <p:extLst>
      <p:ext uri="{BB962C8B-B14F-4D97-AF65-F5344CB8AC3E}">
        <p14:creationId xmlns:p14="http://schemas.microsoft.com/office/powerpoint/2010/main" val="14058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IV-Le </a:t>
            </a:r>
            <a:r>
              <a:rPr lang="fr-FR" dirty="0"/>
              <a:t>plan Marshall, vers une américanisation des sociétés européennes, 1948-1952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7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Vidéo : site « les moutons enragés », la grève des mineurs de 1948, film réalisé par des militants CGT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>
              <a:hlinkClick r:id="rId2"/>
            </a:endParaRPr>
          </a:p>
          <a:p>
            <a:endParaRPr lang="fr-FR" dirty="0">
              <a:hlinkClick r:id="rId3"/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067FA3-A49E-5F4F-B813-DB0026DF460F}"/>
              </a:ext>
            </a:extLst>
          </p:cNvPr>
          <p:cNvSpPr txBox="1"/>
          <p:nvPr/>
        </p:nvSpPr>
        <p:spPr>
          <a:xfrm>
            <a:off x="720090" y="4251960"/>
            <a:ext cx="1063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Arte, documentaire historique : « Décolonisation : l’apprentissage 1857à 1926 », Une histoire de la décolonisation, série documentaire de Karim </a:t>
            </a:r>
            <a:r>
              <a:rPr lang="fr-FR" dirty="0" err="1"/>
              <a:t>Miské</a:t>
            </a:r>
            <a:r>
              <a:rPr lang="fr-FR" dirty="0"/>
              <a:t> et Marc </a:t>
            </a:r>
            <a:r>
              <a:rPr lang="fr-FR" dirty="0" err="1"/>
              <a:t>Ballécrite</a:t>
            </a:r>
            <a:r>
              <a:rPr lang="fr-FR" dirty="0"/>
              <a:t> par Pierre </a:t>
            </a:r>
            <a:r>
              <a:rPr lang="fr-FR" dirty="0" err="1"/>
              <a:t>Singaravelou</a:t>
            </a:r>
            <a:r>
              <a:rPr lang="fr-FR" dirty="0"/>
              <a:t>, mise en voix par </a:t>
            </a:r>
            <a:r>
              <a:rPr lang="fr-FR" dirty="0" err="1"/>
              <a:t>Reda</a:t>
            </a:r>
            <a:r>
              <a:rPr lang="fr-FR" dirty="0"/>
              <a:t> Kateb</a:t>
            </a:r>
            <a:r>
              <a:rPr lang="fr-FR"/>
              <a:t>, 2020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664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452</Words>
  <Application>Microsoft Macintosh PowerPoint</Application>
  <PresentationFormat>Grand écran</PresentationFormat>
  <Paragraphs>44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AES Master 1 CM Isabelle Lespinet-Moret  </vt:lpstr>
      <vt:lpstr>I- La libération du territoire </vt:lpstr>
      <vt:lpstr>II- Reconstruire la France nouvelle et renouveler les relations sociales?</vt:lpstr>
      <vt:lpstr>II- Reconstruire la France nouvelle et renouveler les relations sociales?</vt:lpstr>
      <vt:lpstr>Ordonnance Sécurité sociale 4 octobre 1945</vt:lpstr>
      <vt:lpstr>Grève 1947 : le pouvoir d’achat avant tout</vt:lpstr>
      <vt:lpstr>III - Les massacres coloniaux et la crise de décolonisation </vt:lpstr>
      <vt:lpstr>IV-Le plan Marshall, vers une américanisation des sociétés européennes, 1948-1952</vt:lpstr>
      <vt:lpstr>Vidéo : site « les moutons enragés », la grève des mineurs de 1948, film réalisé par des militants CGT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 Master 1 CM Isabelle Lespinet-Moret semestre 2      2017-2018 </dc:title>
  <dc:creator>Utilisateur de Microsoft Office</dc:creator>
  <cp:lastModifiedBy>Isabelle Lespinet-Moret</cp:lastModifiedBy>
  <cp:revision>17</cp:revision>
  <dcterms:created xsi:type="dcterms:W3CDTF">2018-02-05T22:02:20Z</dcterms:created>
  <dcterms:modified xsi:type="dcterms:W3CDTF">2026-02-16T18:56:47Z</dcterms:modified>
</cp:coreProperties>
</file>