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9" r:id="rId5"/>
    <p:sldId id="258" r:id="rId6"/>
    <p:sldId id="260" r:id="rId7"/>
    <p:sldId id="263" r:id="rId8"/>
    <p:sldId id="265" r:id="rId9"/>
    <p:sldId id="264" r:id="rId10"/>
    <p:sldId id="266" r:id="rId11"/>
    <p:sldId id="268" r:id="rId12"/>
    <p:sldId id="269" r:id="rId13"/>
    <p:sldId id="271" r:id="rId14"/>
    <p:sldId id="270" r:id="rId15"/>
    <p:sldId id="273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72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C6EBFA-D5C6-4305-89EA-0D7C0209220E}" v="36" dt="2026-04-13T11:56:45.0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712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éa Dreyer" userId="62aee51ee5ced681" providerId="LiveId" clId="{6B2BFF1A-8ABF-429B-AFA3-E6B032F33238}"/>
    <pc:docChg chg="undo custSel addSld delSld modSld sldOrd">
      <pc:chgData name="Léa Dreyer" userId="62aee51ee5ced681" providerId="LiveId" clId="{6B2BFF1A-8ABF-429B-AFA3-E6B032F33238}" dt="2026-04-13T11:56:45.082" v="2090"/>
      <pc:docMkLst>
        <pc:docMk/>
      </pc:docMkLst>
      <pc:sldChg chg="modSp mod">
        <pc:chgData name="Léa Dreyer" userId="62aee51ee5ced681" providerId="LiveId" clId="{6B2BFF1A-8ABF-429B-AFA3-E6B032F33238}" dt="2026-04-13T11:56:19.122" v="2087" actId="790"/>
        <pc:sldMkLst>
          <pc:docMk/>
          <pc:sldMk cId="843788672" sldId="256"/>
        </pc:sldMkLst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843788672" sldId="256"/>
            <ac:spMk id="4" creationId="{6608C447-8F16-C681-E9B7-3E54D281B5B9}"/>
          </ac:spMkLst>
        </pc:spChg>
      </pc:sldChg>
      <pc:sldChg chg="modSp mod">
        <pc:chgData name="Léa Dreyer" userId="62aee51ee5ced681" providerId="LiveId" clId="{6B2BFF1A-8ABF-429B-AFA3-E6B032F33238}" dt="2026-04-13T11:56:19.122" v="2087" actId="790"/>
        <pc:sldMkLst>
          <pc:docMk/>
          <pc:sldMk cId="2402275618" sldId="257"/>
        </pc:sldMkLst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2402275618" sldId="257"/>
            <ac:spMk id="2" creationId="{F55A16B3-A31B-EDC9-19A7-8FBAA2887395}"/>
          </ac:spMkLst>
        </pc:spChg>
      </pc:sldChg>
      <pc:sldChg chg="modSp mod">
        <pc:chgData name="Léa Dreyer" userId="62aee51ee5ced681" providerId="LiveId" clId="{6B2BFF1A-8ABF-429B-AFA3-E6B032F33238}" dt="2026-04-13T11:56:19.122" v="2087" actId="790"/>
        <pc:sldMkLst>
          <pc:docMk/>
          <pc:sldMk cId="41218272" sldId="258"/>
        </pc:sldMkLst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41218272" sldId="258"/>
            <ac:spMk id="2" creationId="{58FD89CF-9EBB-09B7-C65A-7911F9EADD99}"/>
          </ac:spMkLst>
        </pc:spChg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41218272" sldId="258"/>
            <ac:spMk id="4" creationId="{07726228-5199-A133-6D59-48EAFE30F24F}"/>
          </ac:spMkLst>
        </pc:spChg>
      </pc:sldChg>
      <pc:sldChg chg="modSp mod">
        <pc:chgData name="Léa Dreyer" userId="62aee51ee5ced681" providerId="LiveId" clId="{6B2BFF1A-8ABF-429B-AFA3-E6B032F33238}" dt="2026-04-13T11:56:19.122" v="2087" actId="790"/>
        <pc:sldMkLst>
          <pc:docMk/>
          <pc:sldMk cId="2290917251" sldId="259"/>
        </pc:sldMkLst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2290917251" sldId="259"/>
            <ac:spMk id="2" creationId="{7A3309FA-F676-23D7-A474-C5D84B9E3C77}"/>
          </ac:spMkLst>
        </pc:spChg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2290917251" sldId="259"/>
            <ac:spMk id="3" creationId="{1C66B486-1A74-405C-BFB6-2ABAF6391BEC}"/>
          </ac:spMkLst>
        </pc:spChg>
      </pc:sldChg>
      <pc:sldChg chg="addSp modSp mod">
        <pc:chgData name="Léa Dreyer" userId="62aee51ee5ced681" providerId="LiveId" clId="{6B2BFF1A-8ABF-429B-AFA3-E6B032F33238}" dt="2026-04-13T11:56:19.122" v="2087" actId="790"/>
        <pc:sldMkLst>
          <pc:docMk/>
          <pc:sldMk cId="1292783346" sldId="260"/>
        </pc:sldMkLst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1292783346" sldId="260"/>
            <ac:spMk id="2" creationId="{E38BE636-64C7-0E80-5E16-AA701C103AD5}"/>
          </ac:spMkLst>
        </pc:spChg>
        <pc:spChg chg="add mod">
          <ac:chgData name="Léa Dreyer" userId="62aee51ee5ced681" providerId="LiveId" clId="{6B2BFF1A-8ABF-429B-AFA3-E6B032F33238}" dt="2026-04-13T11:56:19.122" v="2087" actId="790"/>
          <ac:spMkLst>
            <pc:docMk/>
            <pc:sldMk cId="1292783346" sldId="260"/>
            <ac:spMk id="4" creationId="{97F33DCB-FA49-F938-5926-DE3B15657F07}"/>
          </ac:spMkLst>
        </pc:spChg>
      </pc:sldChg>
      <pc:sldChg chg="modSp mod">
        <pc:chgData name="Léa Dreyer" userId="62aee51ee5ced681" providerId="LiveId" clId="{6B2BFF1A-8ABF-429B-AFA3-E6B032F33238}" dt="2026-04-13T11:56:19.122" v="2087" actId="790"/>
        <pc:sldMkLst>
          <pc:docMk/>
          <pc:sldMk cId="727964794" sldId="262"/>
        </pc:sldMkLst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727964794" sldId="262"/>
            <ac:spMk id="5" creationId="{49E144EA-8905-F59C-B5E3-3C4DA4569551}"/>
          </ac:spMkLst>
        </pc:spChg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727964794" sldId="262"/>
            <ac:spMk id="7" creationId="{BEAE2B37-FDA3-5718-BF0E-93CAB855F6FC}"/>
          </ac:spMkLst>
        </pc:spChg>
      </pc:sldChg>
      <pc:sldChg chg="modSp new mod">
        <pc:chgData name="Léa Dreyer" userId="62aee51ee5ced681" providerId="LiveId" clId="{6B2BFF1A-8ABF-429B-AFA3-E6B032F33238}" dt="2026-04-13T11:56:19.122" v="2087" actId="790"/>
        <pc:sldMkLst>
          <pc:docMk/>
          <pc:sldMk cId="2743045253" sldId="263"/>
        </pc:sldMkLst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2743045253" sldId="263"/>
            <ac:spMk id="2" creationId="{00176EB7-FA15-A526-2FEF-AA12439D0872}"/>
          </ac:spMkLst>
        </pc:spChg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2743045253" sldId="263"/>
            <ac:spMk id="3" creationId="{EAE067EE-59A8-6E1E-89F9-B213196248D6}"/>
          </ac:spMkLst>
        </pc:spChg>
      </pc:sldChg>
      <pc:sldChg chg="modSp add mod">
        <pc:chgData name="Léa Dreyer" userId="62aee51ee5ced681" providerId="LiveId" clId="{6B2BFF1A-8ABF-429B-AFA3-E6B032F33238}" dt="2026-04-13T11:56:19.122" v="2087" actId="790"/>
        <pc:sldMkLst>
          <pc:docMk/>
          <pc:sldMk cId="710082263" sldId="264"/>
        </pc:sldMkLst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710082263" sldId="264"/>
            <ac:spMk id="2" creationId="{963F777D-6098-89C0-8627-336D04394129}"/>
          </ac:spMkLst>
        </pc:spChg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710082263" sldId="264"/>
            <ac:spMk id="3" creationId="{F80F66D3-4271-0821-4DD9-62F10971E57D}"/>
          </ac:spMkLst>
        </pc:spChg>
      </pc:sldChg>
      <pc:sldChg chg="modSp new mod ord">
        <pc:chgData name="Léa Dreyer" userId="62aee51ee5ced681" providerId="LiveId" clId="{6B2BFF1A-8ABF-429B-AFA3-E6B032F33238}" dt="2026-04-13T11:56:19.122" v="2087" actId="790"/>
        <pc:sldMkLst>
          <pc:docMk/>
          <pc:sldMk cId="3331014934" sldId="265"/>
        </pc:sldMkLst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3331014934" sldId="265"/>
            <ac:spMk id="2" creationId="{211C4C39-6F14-6CFF-AEAD-3646922BBA07}"/>
          </ac:spMkLst>
        </pc:spChg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3331014934" sldId="265"/>
            <ac:spMk id="3" creationId="{21E97B02-7B27-8D5C-8295-09862BB1A389}"/>
          </ac:spMkLst>
        </pc:spChg>
      </pc:sldChg>
      <pc:sldChg chg="addSp delSp modSp new mod">
        <pc:chgData name="Léa Dreyer" userId="62aee51ee5ced681" providerId="LiveId" clId="{6B2BFF1A-8ABF-429B-AFA3-E6B032F33238}" dt="2026-04-13T11:56:19.122" v="2087" actId="790"/>
        <pc:sldMkLst>
          <pc:docMk/>
          <pc:sldMk cId="382994453" sldId="266"/>
        </pc:sldMkLst>
        <pc:spChg chg="del">
          <ac:chgData name="Léa Dreyer" userId="62aee51ee5ced681" providerId="LiveId" clId="{6B2BFF1A-8ABF-429B-AFA3-E6B032F33238}" dt="2026-04-13T11:09:24.659" v="302" actId="478"/>
          <ac:spMkLst>
            <pc:docMk/>
            <pc:sldMk cId="382994453" sldId="266"/>
            <ac:spMk id="2" creationId="{B49B4C6E-39C0-E203-8732-6102C62BFBCC}"/>
          </ac:spMkLst>
        </pc:spChg>
        <pc:spChg chg="add del mod">
          <ac:chgData name="Léa Dreyer" userId="62aee51ee5ced681" providerId="LiveId" clId="{6B2BFF1A-8ABF-429B-AFA3-E6B032F33238}" dt="2026-04-13T11:56:19.122" v="2087" actId="790"/>
          <ac:spMkLst>
            <pc:docMk/>
            <pc:sldMk cId="382994453" sldId="266"/>
            <ac:spMk id="3" creationId="{67A63E76-FB7B-A080-0AE4-11885F02EBF9}"/>
          </ac:spMkLst>
        </pc:spChg>
      </pc:sldChg>
      <pc:sldChg chg="new del">
        <pc:chgData name="Léa Dreyer" userId="62aee51ee5ced681" providerId="LiveId" clId="{6B2BFF1A-8ABF-429B-AFA3-E6B032F33238}" dt="2026-04-13T11:10:01.625" v="312" actId="47"/>
        <pc:sldMkLst>
          <pc:docMk/>
          <pc:sldMk cId="2658359701" sldId="267"/>
        </pc:sldMkLst>
      </pc:sldChg>
      <pc:sldChg chg="modSp add mod">
        <pc:chgData name="Léa Dreyer" userId="62aee51ee5ced681" providerId="LiveId" clId="{6B2BFF1A-8ABF-429B-AFA3-E6B032F33238}" dt="2026-04-13T11:56:19.122" v="2087" actId="790"/>
        <pc:sldMkLst>
          <pc:docMk/>
          <pc:sldMk cId="3105686351" sldId="268"/>
        </pc:sldMkLst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3105686351" sldId="268"/>
            <ac:spMk id="3" creationId="{2E9C78E6-116B-03DD-1032-B15EFCBDE579}"/>
          </ac:spMkLst>
        </pc:spChg>
      </pc:sldChg>
      <pc:sldChg chg="modSp add mod">
        <pc:chgData name="Léa Dreyer" userId="62aee51ee5ced681" providerId="LiveId" clId="{6B2BFF1A-8ABF-429B-AFA3-E6B032F33238}" dt="2026-04-13T11:56:19.122" v="2087" actId="790"/>
        <pc:sldMkLst>
          <pc:docMk/>
          <pc:sldMk cId="2227399674" sldId="269"/>
        </pc:sldMkLst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2227399674" sldId="269"/>
            <ac:spMk id="3" creationId="{3B827FC3-E5CC-7B52-4360-CC4A25FF009F}"/>
          </ac:spMkLst>
        </pc:spChg>
      </pc:sldChg>
      <pc:sldChg chg="delSp modSp new mod">
        <pc:chgData name="Léa Dreyer" userId="62aee51ee5ced681" providerId="LiveId" clId="{6B2BFF1A-8ABF-429B-AFA3-E6B032F33238}" dt="2026-04-13T11:56:19.122" v="2087" actId="790"/>
        <pc:sldMkLst>
          <pc:docMk/>
          <pc:sldMk cId="943054330" sldId="270"/>
        </pc:sldMkLst>
        <pc:spChg chg="del">
          <ac:chgData name="Léa Dreyer" userId="62aee51ee5ced681" providerId="LiveId" clId="{6B2BFF1A-8ABF-429B-AFA3-E6B032F33238}" dt="2026-04-13T11:13:34.065" v="497" actId="478"/>
          <ac:spMkLst>
            <pc:docMk/>
            <pc:sldMk cId="943054330" sldId="270"/>
            <ac:spMk id="2" creationId="{2D181340-53FC-5905-4478-ACE8A74A0308}"/>
          </ac:spMkLst>
        </pc:spChg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943054330" sldId="270"/>
            <ac:spMk id="3" creationId="{57857334-BC2C-1C04-DDE2-89D4F197ACF8}"/>
          </ac:spMkLst>
        </pc:spChg>
      </pc:sldChg>
      <pc:sldChg chg="modSp add mod">
        <pc:chgData name="Léa Dreyer" userId="62aee51ee5ced681" providerId="LiveId" clId="{6B2BFF1A-8ABF-429B-AFA3-E6B032F33238}" dt="2026-04-13T11:56:19.122" v="2087" actId="790"/>
        <pc:sldMkLst>
          <pc:docMk/>
          <pc:sldMk cId="1798592437" sldId="271"/>
        </pc:sldMkLst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1798592437" sldId="271"/>
            <ac:spMk id="3" creationId="{91536C71-1B1A-F357-9C53-13F30AEADCEC}"/>
          </ac:spMkLst>
        </pc:spChg>
      </pc:sldChg>
      <pc:sldChg chg="modSp new mod">
        <pc:chgData name="Léa Dreyer" userId="62aee51ee5ced681" providerId="LiveId" clId="{6B2BFF1A-8ABF-429B-AFA3-E6B032F33238}" dt="2026-04-13T11:56:19.122" v="2087" actId="790"/>
        <pc:sldMkLst>
          <pc:docMk/>
          <pc:sldMk cId="1408057560" sldId="272"/>
        </pc:sldMkLst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1408057560" sldId="272"/>
            <ac:spMk id="2" creationId="{34828D79-339C-FFC4-B6C5-E55FA6C5E06E}"/>
          </ac:spMkLst>
        </pc:spChg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1408057560" sldId="272"/>
            <ac:spMk id="3" creationId="{59BE174F-1BF0-CC1B-A264-04F6C9FF893B}"/>
          </ac:spMkLst>
        </pc:spChg>
      </pc:sldChg>
      <pc:sldChg chg="modSp add mod">
        <pc:chgData name="Léa Dreyer" userId="62aee51ee5ced681" providerId="LiveId" clId="{6B2BFF1A-8ABF-429B-AFA3-E6B032F33238}" dt="2026-04-13T11:56:19.122" v="2087" actId="790"/>
        <pc:sldMkLst>
          <pc:docMk/>
          <pc:sldMk cId="2139071874" sldId="273"/>
        </pc:sldMkLst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2139071874" sldId="273"/>
            <ac:spMk id="3" creationId="{26B6E9C9-4D40-9024-3BA5-395A1CD44E45}"/>
          </ac:spMkLst>
        </pc:spChg>
      </pc:sldChg>
      <pc:sldChg chg="modSp new del mod">
        <pc:chgData name="Léa Dreyer" userId="62aee51ee5ced681" providerId="LiveId" clId="{6B2BFF1A-8ABF-429B-AFA3-E6B032F33238}" dt="2026-04-13T11:26:56.784" v="1240" actId="47"/>
        <pc:sldMkLst>
          <pc:docMk/>
          <pc:sldMk cId="3339875242" sldId="274"/>
        </pc:sldMkLst>
        <pc:spChg chg="mod">
          <ac:chgData name="Léa Dreyer" userId="62aee51ee5ced681" providerId="LiveId" clId="{6B2BFF1A-8ABF-429B-AFA3-E6B032F33238}" dt="2026-04-13T11:18:58.458" v="896" actId="790"/>
          <ac:spMkLst>
            <pc:docMk/>
            <pc:sldMk cId="3339875242" sldId="274"/>
            <ac:spMk id="2" creationId="{2FBD8126-0B6F-DFFA-0B76-8241BDC005D3}"/>
          </ac:spMkLst>
        </pc:spChg>
        <pc:spChg chg="mod">
          <ac:chgData name="Léa Dreyer" userId="62aee51ee5ced681" providerId="LiveId" clId="{6B2BFF1A-8ABF-429B-AFA3-E6B032F33238}" dt="2026-04-13T11:18:58.458" v="896" actId="790"/>
          <ac:spMkLst>
            <pc:docMk/>
            <pc:sldMk cId="3339875242" sldId="274"/>
            <ac:spMk id="3" creationId="{6FD4FB57-634C-137E-FAE5-432B391ED09C}"/>
          </ac:spMkLst>
        </pc:spChg>
      </pc:sldChg>
      <pc:sldChg chg="modSp add mod">
        <pc:chgData name="Léa Dreyer" userId="62aee51ee5ced681" providerId="LiveId" clId="{6B2BFF1A-8ABF-429B-AFA3-E6B032F33238}" dt="2026-04-13T11:56:19.122" v="2087" actId="790"/>
        <pc:sldMkLst>
          <pc:docMk/>
          <pc:sldMk cId="1801889142" sldId="275"/>
        </pc:sldMkLst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1801889142" sldId="275"/>
            <ac:spMk id="3" creationId="{EBC07614-5A8F-E929-8A48-74708F3D9973}"/>
          </ac:spMkLst>
        </pc:spChg>
      </pc:sldChg>
      <pc:sldChg chg="modSp add mod">
        <pc:chgData name="Léa Dreyer" userId="62aee51ee5ced681" providerId="LiveId" clId="{6B2BFF1A-8ABF-429B-AFA3-E6B032F33238}" dt="2026-04-13T11:56:19.122" v="2087" actId="790"/>
        <pc:sldMkLst>
          <pc:docMk/>
          <pc:sldMk cId="94331675" sldId="276"/>
        </pc:sldMkLst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94331675" sldId="276"/>
            <ac:spMk id="3" creationId="{3932F865-D260-EB97-0049-8CBC0FBDCF78}"/>
          </ac:spMkLst>
        </pc:spChg>
      </pc:sldChg>
      <pc:sldChg chg="modSp add mod">
        <pc:chgData name="Léa Dreyer" userId="62aee51ee5ced681" providerId="LiveId" clId="{6B2BFF1A-8ABF-429B-AFA3-E6B032F33238}" dt="2026-04-13T11:56:19.122" v="2087" actId="790"/>
        <pc:sldMkLst>
          <pc:docMk/>
          <pc:sldMk cId="3138042164" sldId="277"/>
        </pc:sldMkLst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3138042164" sldId="277"/>
            <ac:spMk id="3" creationId="{C2D0AAC8-112C-821A-1F4C-1C694029DE70}"/>
          </ac:spMkLst>
        </pc:spChg>
      </pc:sldChg>
      <pc:sldChg chg="delSp modSp new mod">
        <pc:chgData name="Léa Dreyer" userId="62aee51ee5ced681" providerId="LiveId" clId="{6B2BFF1A-8ABF-429B-AFA3-E6B032F33238}" dt="2026-04-13T11:56:19.122" v="2087" actId="790"/>
        <pc:sldMkLst>
          <pc:docMk/>
          <pc:sldMk cId="1362225675" sldId="278"/>
        </pc:sldMkLst>
        <pc:spChg chg="del">
          <ac:chgData name="Léa Dreyer" userId="62aee51ee5ced681" providerId="LiveId" clId="{6B2BFF1A-8ABF-429B-AFA3-E6B032F33238}" dt="2026-04-13T11:17:58.563" v="842" actId="478"/>
          <ac:spMkLst>
            <pc:docMk/>
            <pc:sldMk cId="1362225675" sldId="278"/>
            <ac:spMk id="2" creationId="{A960AD33-F318-6DA5-127F-1916E6A768C0}"/>
          </ac:spMkLst>
        </pc:spChg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1362225675" sldId="278"/>
            <ac:spMk id="3" creationId="{802C2465-8A6C-FF17-06FD-1965AFF3A6F9}"/>
          </ac:spMkLst>
        </pc:spChg>
      </pc:sldChg>
      <pc:sldChg chg="modSp add mod">
        <pc:chgData name="Léa Dreyer" userId="62aee51ee5ced681" providerId="LiveId" clId="{6B2BFF1A-8ABF-429B-AFA3-E6B032F33238}" dt="2026-04-13T11:56:19.122" v="2087" actId="790"/>
        <pc:sldMkLst>
          <pc:docMk/>
          <pc:sldMk cId="4116844107" sldId="279"/>
        </pc:sldMkLst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4116844107" sldId="279"/>
            <ac:spMk id="3" creationId="{A144897D-DDE8-015B-9FFE-23517DD6CC3D}"/>
          </ac:spMkLst>
        </pc:spChg>
      </pc:sldChg>
      <pc:sldChg chg="modSp add mod">
        <pc:chgData name="Léa Dreyer" userId="62aee51ee5ced681" providerId="LiveId" clId="{6B2BFF1A-8ABF-429B-AFA3-E6B032F33238}" dt="2026-04-13T11:56:19.122" v="2087" actId="790"/>
        <pc:sldMkLst>
          <pc:docMk/>
          <pc:sldMk cId="1468563793" sldId="280"/>
        </pc:sldMkLst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1468563793" sldId="280"/>
            <ac:spMk id="3" creationId="{F76A4464-9EFB-BA01-11F3-D8911FB58053}"/>
          </ac:spMkLst>
        </pc:spChg>
      </pc:sldChg>
      <pc:sldChg chg="modSp add mod">
        <pc:chgData name="Léa Dreyer" userId="62aee51ee5ced681" providerId="LiveId" clId="{6B2BFF1A-8ABF-429B-AFA3-E6B032F33238}" dt="2026-04-13T11:56:23.778" v="2089" actId="20577"/>
        <pc:sldMkLst>
          <pc:docMk/>
          <pc:sldMk cId="266963195" sldId="281"/>
        </pc:sldMkLst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266963195" sldId="281"/>
            <ac:spMk id="2" creationId="{90831ABA-8C00-BC58-A2AF-F04173F3E04F}"/>
          </ac:spMkLst>
        </pc:spChg>
        <pc:spChg chg="mod">
          <ac:chgData name="Léa Dreyer" userId="62aee51ee5ced681" providerId="LiveId" clId="{6B2BFF1A-8ABF-429B-AFA3-E6B032F33238}" dt="2026-04-13T11:56:23.778" v="2089" actId="20577"/>
          <ac:spMkLst>
            <pc:docMk/>
            <pc:sldMk cId="266963195" sldId="281"/>
            <ac:spMk id="3" creationId="{842930D3-661B-1579-2AA4-A1D922C4E617}"/>
          </ac:spMkLst>
        </pc:spChg>
      </pc:sldChg>
      <pc:sldChg chg="delSp modSp new mod">
        <pc:chgData name="Léa Dreyer" userId="62aee51ee5ced681" providerId="LiveId" clId="{6B2BFF1A-8ABF-429B-AFA3-E6B032F33238}" dt="2026-04-13T11:56:19.122" v="2087" actId="790"/>
        <pc:sldMkLst>
          <pc:docMk/>
          <pc:sldMk cId="2988352988" sldId="282"/>
        </pc:sldMkLst>
        <pc:spChg chg="del">
          <ac:chgData name="Léa Dreyer" userId="62aee51ee5ced681" providerId="LiveId" clId="{6B2BFF1A-8ABF-429B-AFA3-E6B032F33238}" dt="2026-04-13T11:30:00.102" v="1623" actId="478"/>
          <ac:spMkLst>
            <pc:docMk/>
            <pc:sldMk cId="2988352988" sldId="282"/>
            <ac:spMk id="2" creationId="{B1961ECB-3933-E6A5-7DA4-79A5C7D787B7}"/>
          </ac:spMkLst>
        </pc:spChg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2988352988" sldId="282"/>
            <ac:spMk id="3" creationId="{FF305F27-2344-3838-8F37-9A0C3BA7A3C2}"/>
          </ac:spMkLst>
        </pc:spChg>
      </pc:sldChg>
      <pc:sldChg chg="modSp add mod">
        <pc:chgData name="Léa Dreyer" userId="62aee51ee5ced681" providerId="LiveId" clId="{6B2BFF1A-8ABF-429B-AFA3-E6B032F33238}" dt="2026-04-13T11:56:19.122" v="2087" actId="790"/>
        <pc:sldMkLst>
          <pc:docMk/>
          <pc:sldMk cId="1306191339" sldId="283"/>
        </pc:sldMkLst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1306191339" sldId="283"/>
            <ac:spMk id="3" creationId="{70B970F4-2868-7823-43BB-D0471620AFDD}"/>
          </ac:spMkLst>
        </pc:spChg>
      </pc:sldChg>
      <pc:sldChg chg="delSp modSp new mod">
        <pc:chgData name="Léa Dreyer" userId="62aee51ee5ced681" providerId="LiveId" clId="{6B2BFF1A-8ABF-429B-AFA3-E6B032F33238}" dt="2026-04-13T11:56:19.122" v="2087" actId="790"/>
        <pc:sldMkLst>
          <pc:docMk/>
          <pc:sldMk cId="3834630744" sldId="284"/>
        </pc:sldMkLst>
        <pc:spChg chg="del">
          <ac:chgData name="Léa Dreyer" userId="62aee51ee5ced681" providerId="LiveId" clId="{6B2BFF1A-8ABF-429B-AFA3-E6B032F33238}" dt="2026-04-13T11:46:04.416" v="1792" actId="478"/>
          <ac:spMkLst>
            <pc:docMk/>
            <pc:sldMk cId="3834630744" sldId="284"/>
            <ac:spMk id="2" creationId="{68F5498F-0310-0E70-7B58-DF045F1277D3}"/>
          </ac:spMkLst>
        </pc:spChg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3834630744" sldId="284"/>
            <ac:spMk id="3" creationId="{1A4478B3-5E41-D175-BD67-2F4EECD9B173}"/>
          </ac:spMkLst>
        </pc:spChg>
      </pc:sldChg>
      <pc:sldChg chg="modSp add mod">
        <pc:chgData name="Léa Dreyer" userId="62aee51ee5ced681" providerId="LiveId" clId="{6B2BFF1A-8ABF-429B-AFA3-E6B032F33238}" dt="2026-04-13T11:56:45.082" v="2090"/>
        <pc:sldMkLst>
          <pc:docMk/>
          <pc:sldMk cId="4007806202" sldId="285"/>
        </pc:sldMkLst>
        <pc:spChg chg="mod">
          <ac:chgData name="Léa Dreyer" userId="62aee51ee5ced681" providerId="LiveId" clId="{6B2BFF1A-8ABF-429B-AFA3-E6B032F33238}" dt="2026-04-13T11:56:45.082" v="2090"/>
          <ac:spMkLst>
            <pc:docMk/>
            <pc:sldMk cId="4007806202" sldId="285"/>
            <ac:spMk id="3" creationId="{E04C9C1B-E9E1-1111-BA01-1F65C120DB16}"/>
          </ac:spMkLst>
        </pc:spChg>
      </pc:sldChg>
      <pc:sldChg chg="modSp add mod">
        <pc:chgData name="Léa Dreyer" userId="62aee51ee5ced681" providerId="LiveId" clId="{6B2BFF1A-8ABF-429B-AFA3-E6B032F33238}" dt="2026-04-13T11:56:19.122" v="2087" actId="790"/>
        <pc:sldMkLst>
          <pc:docMk/>
          <pc:sldMk cId="1840765472" sldId="286"/>
        </pc:sldMkLst>
        <pc:spChg chg="mod">
          <ac:chgData name="Léa Dreyer" userId="62aee51ee5ced681" providerId="LiveId" clId="{6B2BFF1A-8ABF-429B-AFA3-E6B032F33238}" dt="2026-04-13T11:56:19.122" v="2087" actId="790"/>
          <ac:spMkLst>
            <pc:docMk/>
            <pc:sldMk cId="1840765472" sldId="286"/>
            <ac:spMk id="3" creationId="{BE36BE14-73FB-EAE5-299B-D56647BB5AE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C75CD9-34F3-3831-F318-9C0B980FA0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9D05119-7719-1EBC-3C89-84DB37A487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EC083F-46A8-D402-F9A5-44D94D399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047F9-C721-4870-87F3-FAA722F91CEA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36468F-98B0-3175-F03A-C67F71B11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547000-A771-CD60-DEB0-16E4D272C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8BDF-48AA-49E2-960D-C7EA603DCE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162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BCA707-B7D5-3E4A-8BFE-4821122D6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43AFE68-8723-05D1-CF43-250672630D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0F1F00-4B9A-BF6B-1DC3-08B82F707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047F9-C721-4870-87F3-FAA722F91CEA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B426068-6E04-8E17-8DC8-B79B5EB6B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020F2F-C0CE-94C0-27CA-47B7BA18F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8BDF-48AA-49E2-960D-C7EA603DCE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379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E07E5ED-7D47-8826-48E4-A93479E086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FFAF834-F5CA-443B-6A9A-7AF4B7D7F7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64EE057-B736-447B-C365-1FECF11F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047F9-C721-4870-87F3-FAA722F91CEA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D22B24-C935-0EAB-2621-301697C1E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95E3D75-4C22-BE9C-C21E-A9059F9A2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8BDF-48AA-49E2-960D-C7EA603DCE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677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F7C545-7CE5-E789-F309-FA8F37608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B58F762-950D-4393-8C5D-60EBC002A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D183385-55E9-3BAE-B314-900E3E4A9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047F9-C721-4870-87F3-FAA722F91CEA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77AFC3E-76A6-3328-31C4-B3BB50C7B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D480BAC-1599-200D-D1AD-E7311CB48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8BDF-48AA-49E2-960D-C7EA603DCE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015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7E350B-4D6C-4498-BC08-9140B1C3D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449ABC2-3EA7-2355-30D8-34D60EC435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B16AE9-62EC-42BA-A781-5954FBA2F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047F9-C721-4870-87F3-FAA722F91CEA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EA85900-2D40-F130-09F3-C73019DFD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D00873D-ED3D-00B9-7728-FAB5794A8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8BDF-48AA-49E2-960D-C7EA603DCE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413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2433A5-9EBF-99A8-4829-C3DF57D69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370B153-3337-6CD6-373F-CF8020D7B2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8B4019C-50B8-F1AC-CA59-CC1198347C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0C779E6-BB1B-7BAF-8412-19CC2730B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047F9-C721-4870-87F3-FAA722F91CEA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054BADD-64BD-7F59-54B5-00312AA4F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E7D95D2-77F0-67BD-60E2-2E55C30B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8BDF-48AA-49E2-960D-C7EA603DCE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71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A7B4A7-12BB-11D9-E504-65E280948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D70286F-C2F0-B7A7-AA11-865739B43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5A22D79-303B-52D9-0374-408435C240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1056D81-3D9B-6E1A-674B-BDEBCAD48E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4665C08-24CB-7FED-FC67-C91A34C6CB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9AA7C32-90DD-CFBA-A38C-C120D242A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047F9-C721-4870-87F3-FAA722F91CEA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70B526F-FC60-66C3-E531-8D3C386FC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7825086-13EF-C446-09E7-DCCC6524C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8BDF-48AA-49E2-960D-C7EA603DCE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07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AA38F5-1C64-3386-D483-6A7FB70BA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5745EC6-9ADE-195E-C43C-7CF0DE256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047F9-C721-4870-87F3-FAA722F91CEA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0EED540-2875-2BDF-94DB-AABE2BCC5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A6E33CE-D927-96F1-1870-FBCBF71B7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8BDF-48AA-49E2-960D-C7EA603DCE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77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2E809EE-7B3A-B332-0B53-C40190940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047F9-C721-4870-87F3-FAA722F91CEA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D12376D-505D-BAD5-6C16-ACE39B957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730423B-A5CB-FA03-26D4-A8B22E45A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8BDF-48AA-49E2-960D-C7EA603DCE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628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F8E3C0-3F69-D77A-DD39-ED7CB20BB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CA2A863-9207-8D7B-35C5-2934031488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F675391-B1A3-53D3-7442-5687DFFC15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CA02597-F456-77BB-DC54-B61C65CEF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047F9-C721-4870-87F3-FAA722F91CEA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190D658-9D4B-AF2D-C952-2B8C93D05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2AE67DA-3641-D922-8657-16C16B78D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8BDF-48AA-49E2-960D-C7EA603DCE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841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DA32F1-881E-6C5A-2FC9-1729D307F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A12ED74-B86F-0DF5-42EB-DAF78EE215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18DD401-1BAB-8B10-4D09-7A41AE9355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FB16D9C-63AF-FA0D-DCC2-15A165DF7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047F9-C721-4870-87F3-FAA722F91CEA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B79142A-F081-AD52-32D0-45A9BA910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92008C1-1651-B2A8-8C62-41CF1CFC8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E8BDF-48AA-49E2-960D-C7EA603DCE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80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599A3AA-E706-5D33-A132-F26A46712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98804D-3D91-ED93-D286-83DC3B842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FDB401-D3AA-BB98-D552-1154148FE2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5047F9-C721-4870-87F3-FAA722F91CEA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91A6FD-27CA-3DE9-2E23-64BAE45415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6E1D11-5362-6E62-E4B8-14C6FDEBF0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0E8BDF-48AA-49E2-960D-C7EA603DCEF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727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6608C447-8F16-C681-E9B7-3E54D281B5B9}"/>
              </a:ext>
            </a:extLst>
          </p:cNvPr>
          <p:cNvSpPr txBox="1"/>
          <p:nvPr/>
        </p:nvSpPr>
        <p:spPr>
          <a:xfrm>
            <a:off x="1152939" y="2574235"/>
            <a:ext cx="9909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noProof="0" dirty="0"/>
              <a:t>Entrainement à la dissertation</a:t>
            </a:r>
          </a:p>
        </p:txBody>
      </p:sp>
    </p:spTree>
    <p:extLst>
      <p:ext uri="{BB962C8B-B14F-4D97-AF65-F5344CB8AC3E}">
        <p14:creationId xmlns:p14="http://schemas.microsoft.com/office/powerpoint/2010/main" val="8437886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A63E76-FB7B-A080-0AE4-11885F02EB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4597"/>
            <a:ext cx="10515600" cy="5562366"/>
          </a:xfrm>
        </p:spPr>
        <p:txBody>
          <a:bodyPr/>
          <a:lstStyle/>
          <a:p>
            <a:pPr marL="0" indent="0">
              <a:buNone/>
            </a:pPr>
            <a:r>
              <a:rPr lang="fr-FR" b="1" noProof="0" dirty="0"/>
              <a:t>I. Dépasser la conception de l’écoute comme réception : vers une activité perceptive et esthétique</a:t>
            </a:r>
            <a:endParaRPr lang="fr-FR" noProof="0" dirty="0"/>
          </a:p>
          <a:p>
            <a:pPr marL="0" indent="0">
              <a:buNone/>
            </a:pPr>
            <a:endParaRPr lang="fr-FR" noProof="0" dirty="0"/>
          </a:p>
          <a:p>
            <a:pPr marL="0" indent="0">
              <a:buNone/>
            </a:pPr>
            <a:r>
              <a:rPr lang="fr-FR" b="1" noProof="0" dirty="0"/>
              <a:t>A. L’écoute comme activation de l’œuvre</a:t>
            </a:r>
            <a:endParaRPr lang="fr-FR" noProof="0" dirty="0"/>
          </a:p>
          <a:p>
            <a:pPr marL="0" indent="0">
              <a:buNone/>
            </a:pP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829944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4FFC5-D903-A2E5-F13B-50A7A1862A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9C78E6-116B-03DD-1032-B15EFCBDE5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4597"/>
            <a:ext cx="10515600" cy="5562366"/>
          </a:xfrm>
        </p:spPr>
        <p:txBody>
          <a:bodyPr/>
          <a:lstStyle/>
          <a:p>
            <a:pPr marL="0" indent="0">
              <a:buNone/>
            </a:pPr>
            <a:r>
              <a:rPr lang="fr-FR" b="1" noProof="0" dirty="0"/>
              <a:t>I. Dépasser la conception de l’écoute comme réception : vers une activité perceptive et esthétique</a:t>
            </a:r>
            <a:endParaRPr lang="fr-FR" noProof="0" dirty="0"/>
          </a:p>
          <a:p>
            <a:pPr marL="0" indent="0">
              <a:buNone/>
            </a:pPr>
            <a:endParaRPr lang="fr-FR" noProof="0" dirty="0"/>
          </a:p>
          <a:p>
            <a:pPr marL="514350" indent="-514350">
              <a:buAutoNum type="alphaUcPeriod"/>
            </a:pPr>
            <a:r>
              <a:rPr lang="fr-FR" b="1" noProof="0" dirty="0"/>
              <a:t>L’écoute comme activation de l’œuvre</a:t>
            </a:r>
          </a:p>
          <a:p>
            <a:pPr marL="0" indent="0">
              <a:buNone/>
            </a:pPr>
            <a:r>
              <a:rPr lang="fr-FR" noProof="0" dirty="0"/>
              <a:t>John Cage, Max Neuhaus</a:t>
            </a:r>
          </a:p>
          <a:p>
            <a:pPr marL="0" indent="0">
              <a:buNone/>
            </a:pP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1056863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A4B961-C125-A6C5-AA50-BEADD98765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827FC3-E5CC-7B52-4360-CC4A25FF0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4597"/>
            <a:ext cx="10515600" cy="5562366"/>
          </a:xfrm>
        </p:spPr>
        <p:txBody>
          <a:bodyPr/>
          <a:lstStyle/>
          <a:p>
            <a:pPr marL="0" indent="0">
              <a:buNone/>
            </a:pPr>
            <a:r>
              <a:rPr lang="fr-FR" b="1" noProof="0" dirty="0"/>
              <a:t>I. Dépasser la conception de l’écoute comme réception : vers une activité perceptive et esthétique</a:t>
            </a:r>
            <a:endParaRPr lang="fr-FR" noProof="0" dirty="0"/>
          </a:p>
          <a:p>
            <a:pPr marL="0" indent="0">
              <a:buNone/>
            </a:pPr>
            <a:endParaRPr lang="fr-FR" noProof="0" dirty="0"/>
          </a:p>
          <a:p>
            <a:pPr marL="514350" indent="-514350">
              <a:buAutoNum type="alphaUcPeriod"/>
            </a:pPr>
            <a:r>
              <a:rPr lang="fr-FR" b="1" noProof="0" dirty="0"/>
              <a:t>L’écoute comme activation de l’œuvre</a:t>
            </a:r>
          </a:p>
          <a:p>
            <a:pPr marL="0" indent="0">
              <a:buNone/>
            </a:pPr>
            <a:r>
              <a:rPr lang="fr-FR" noProof="0" dirty="0"/>
              <a:t>John Cage, Max Neuhaus</a:t>
            </a:r>
          </a:p>
          <a:p>
            <a:pPr marL="0" indent="0">
              <a:buNone/>
            </a:pPr>
            <a:endParaRPr lang="fr-FR" noProof="0" dirty="0"/>
          </a:p>
          <a:p>
            <a:pPr marL="0" indent="0">
              <a:buNone/>
            </a:pPr>
            <a:r>
              <a:rPr lang="fr-FR" b="1" noProof="0" dirty="0"/>
              <a:t>B. L’écoute comme parcours et expérience corporelle</a:t>
            </a:r>
            <a:endParaRPr lang="fr-FR" noProof="0" dirty="0"/>
          </a:p>
          <a:p>
            <a:pPr marL="0" indent="0">
              <a:buNone/>
            </a:pPr>
            <a:endParaRPr lang="fr-FR" noProof="0" dirty="0"/>
          </a:p>
          <a:p>
            <a:pPr marL="0" indent="0">
              <a:buNone/>
            </a:pP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227399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409D45-81AD-912F-8257-D5C33B9CF3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536C71-1B1A-F357-9C53-13F30AEAD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4597"/>
            <a:ext cx="10515600" cy="5562366"/>
          </a:xfrm>
        </p:spPr>
        <p:txBody>
          <a:bodyPr/>
          <a:lstStyle/>
          <a:p>
            <a:pPr marL="0" indent="0">
              <a:buNone/>
            </a:pPr>
            <a:r>
              <a:rPr lang="fr-FR" b="1" noProof="0" dirty="0"/>
              <a:t>I. Dépasser la conception de l’écoute comme réception : vers une activité perceptive et esthétique</a:t>
            </a:r>
            <a:endParaRPr lang="fr-FR" noProof="0" dirty="0"/>
          </a:p>
          <a:p>
            <a:pPr marL="0" indent="0">
              <a:buNone/>
            </a:pPr>
            <a:endParaRPr lang="fr-FR" noProof="0" dirty="0"/>
          </a:p>
          <a:p>
            <a:pPr marL="514350" indent="-514350">
              <a:buAutoNum type="alphaUcPeriod"/>
            </a:pPr>
            <a:r>
              <a:rPr lang="fr-FR" b="1" noProof="0" dirty="0"/>
              <a:t>L’écoute comme activation de l’œuvre</a:t>
            </a:r>
          </a:p>
          <a:p>
            <a:pPr marL="0" indent="0">
              <a:buNone/>
            </a:pPr>
            <a:r>
              <a:rPr lang="fr-FR" noProof="0" dirty="0"/>
              <a:t>John Cage, Max Neuhaus etc.</a:t>
            </a:r>
          </a:p>
          <a:p>
            <a:pPr marL="0" indent="0">
              <a:buNone/>
            </a:pPr>
            <a:endParaRPr lang="fr-FR" noProof="0" dirty="0"/>
          </a:p>
          <a:p>
            <a:pPr marL="0" indent="0">
              <a:buNone/>
            </a:pPr>
            <a:r>
              <a:rPr lang="fr-FR" b="1" noProof="0" dirty="0"/>
              <a:t>B. L’écoute comme parcours et expérience corporelle</a:t>
            </a:r>
            <a:endParaRPr lang="fr-FR" noProof="0" dirty="0"/>
          </a:p>
          <a:p>
            <a:pPr marL="0" indent="0">
              <a:buNone/>
            </a:pPr>
            <a:r>
              <a:rPr lang="fr-FR" noProof="0" dirty="0"/>
              <a:t>Christina </a:t>
            </a:r>
            <a:r>
              <a:rPr lang="fr-FR" noProof="0" dirty="0" err="1"/>
              <a:t>Kubisch</a:t>
            </a:r>
            <a:r>
              <a:rPr lang="fr-FR" noProof="0" dirty="0"/>
              <a:t>, pratiques de l’installation etc.</a:t>
            </a:r>
          </a:p>
          <a:p>
            <a:pPr marL="0" indent="0">
              <a:buNone/>
            </a:pPr>
            <a:endParaRPr lang="fr-FR" noProof="0" dirty="0"/>
          </a:p>
          <a:p>
            <a:pPr marL="0" indent="0">
              <a:buNone/>
            </a:pPr>
            <a:r>
              <a:rPr lang="fr-FR" b="1" noProof="0" dirty="0"/>
              <a:t>C. L’écoute comme </a:t>
            </a:r>
            <a:r>
              <a:rPr lang="fr-FR" b="1" noProof="0" dirty="0" err="1"/>
              <a:t>interpretation</a:t>
            </a:r>
            <a:r>
              <a:rPr lang="fr-FR" b="1" noProof="0" dirty="0"/>
              <a:t> et construction de sens</a:t>
            </a:r>
          </a:p>
          <a:p>
            <a:pPr marL="0" indent="0">
              <a:buNone/>
            </a:pPr>
            <a:r>
              <a:rPr lang="fr-FR" noProof="0" dirty="0"/>
              <a:t>Notion d’</a:t>
            </a:r>
            <a:r>
              <a:rPr lang="fr-FR" noProof="0" dirty="0" err="1"/>
              <a:t>acoustémologie</a:t>
            </a:r>
            <a:r>
              <a:rPr lang="fr-FR" noProof="0" dirty="0"/>
              <a:t>. </a:t>
            </a:r>
          </a:p>
          <a:p>
            <a:pPr marL="0" indent="0">
              <a:buNone/>
            </a:pPr>
            <a:endParaRPr lang="fr-FR" noProof="0" dirty="0"/>
          </a:p>
          <a:p>
            <a:pPr marL="0" indent="0">
              <a:buNone/>
            </a:pP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7985924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857334-BC2C-1C04-DDE2-89D4F197AC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4656"/>
            <a:ext cx="10515600" cy="5652307"/>
          </a:xfrm>
        </p:spPr>
        <p:txBody>
          <a:bodyPr/>
          <a:lstStyle/>
          <a:p>
            <a:pPr marL="0" indent="0">
              <a:buNone/>
            </a:pPr>
            <a:r>
              <a:rPr lang="fr-FR" b="1" noProof="0" dirty="0"/>
              <a:t>II. L’écoute située : corps, environnement et médiations techniques</a:t>
            </a:r>
            <a:endParaRPr lang="fr-FR" noProof="0" dirty="0"/>
          </a:p>
          <a:p>
            <a:pPr marL="0" indent="0">
              <a:buNone/>
            </a:pPr>
            <a:endParaRPr lang="fr-FR" noProof="0" dirty="0"/>
          </a:p>
          <a:p>
            <a:pPr marL="0" indent="0">
              <a:buNone/>
            </a:pPr>
            <a:r>
              <a:rPr lang="fr-FR" b="1" noProof="0" dirty="0"/>
              <a:t>A. L’écoute comme relation à un environnement (écologie sonore)</a:t>
            </a:r>
            <a:endParaRPr lang="fr-FR" noProof="0" dirty="0"/>
          </a:p>
          <a:p>
            <a:pPr marL="0" indent="0">
              <a:buNone/>
            </a:pP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9430543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B61191-EB86-436D-7E8D-834577F9D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B6E9C9-4D40-9024-3BA5-395A1CD44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4656"/>
            <a:ext cx="10515600" cy="5652307"/>
          </a:xfrm>
        </p:spPr>
        <p:txBody>
          <a:bodyPr/>
          <a:lstStyle/>
          <a:p>
            <a:pPr marL="0" indent="0">
              <a:buNone/>
            </a:pPr>
            <a:r>
              <a:rPr lang="fr-FR" b="1" noProof="0" dirty="0"/>
              <a:t>II. L’écoute située : corps, environnement et médiations techniques</a:t>
            </a:r>
            <a:endParaRPr lang="fr-FR" noProof="0" dirty="0"/>
          </a:p>
          <a:p>
            <a:pPr marL="0" indent="0">
              <a:buNone/>
            </a:pPr>
            <a:endParaRPr lang="fr-FR" noProof="0" dirty="0"/>
          </a:p>
          <a:p>
            <a:pPr marL="514350" indent="-514350">
              <a:buAutoNum type="alphaUcPeriod"/>
            </a:pPr>
            <a:r>
              <a:rPr lang="fr-FR" b="1" noProof="0" dirty="0"/>
              <a:t>L’écoute comme relation à un environnement (écologie sonore)</a:t>
            </a:r>
          </a:p>
          <a:p>
            <a:pPr marL="0" indent="0">
              <a:buNone/>
            </a:pPr>
            <a:r>
              <a:rPr lang="fr-FR" noProof="0" dirty="0"/>
              <a:t>R. Murray </a:t>
            </a:r>
            <a:r>
              <a:rPr lang="fr-FR" noProof="0" dirty="0" err="1"/>
              <a:t>Schafer</a:t>
            </a:r>
            <a:endParaRPr lang="fr-FR" noProof="0" dirty="0"/>
          </a:p>
          <a:p>
            <a:pPr marL="0" indent="0">
              <a:buNone/>
            </a:pPr>
            <a:endParaRPr lang="fr-FR" noProof="0" dirty="0"/>
          </a:p>
          <a:p>
            <a:pPr marL="0" indent="0">
              <a:buNone/>
            </a:pP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1390718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4A8F73-2C65-378D-6551-3272FA43D3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C07614-5A8F-E929-8A48-74708F3D9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4656"/>
            <a:ext cx="10515600" cy="5652307"/>
          </a:xfrm>
        </p:spPr>
        <p:txBody>
          <a:bodyPr/>
          <a:lstStyle/>
          <a:p>
            <a:pPr marL="0" indent="0">
              <a:buNone/>
            </a:pPr>
            <a:r>
              <a:rPr lang="fr-FR" b="1" noProof="0" dirty="0"/>
              <a:t>II. L’écoute située : corps, environnement et médiations techniques</a:t>
            </a:r>
            <a:endParaRPr lang="fr-FR" noProof="0" dirty="0"/>
          </a:p>
          <a:p>
            <a:pPr marL="0" indent="0">
              <a:buNone/>
            </a:pPr>
            <a:endParaRPr lang="fr-FR" noProof="0" dirty="0"/>
          </a:p>
          <a:p>
            <a:pPr marL="514350" indent="-514350">
              <a:buAutoNum type="alphaUcPeriod"/>
            </a:pPr>
            <a:r>
              <a:rPr lang="fr-FR" b="1" noProof="0" dirty="0"/>
              <a:t>L’écoute comme relation à un environnement (écologie sonore)</a:t>
            </a:r>
          </a:p>
          <a:p>
            <a:pPr marL="0" indent="0">
              <a:buNone/>
            </a:pPr>
            <a:r>
              <a:rPr lang="fr-FR" noProof="0" dirty="0"/>
              <a:t>R. Murray </a:t>
            </a:r>
            <a:r>
              <a:rPr lang="fr-FR" noProof="0" dirty="0" err="1"/>
              <a:t>Schafer</a:t>
            </a:r>
            <a:endParaRPr lang="fr-FR" noProof="0" dirty="0"/>
          </a:p>
          <a:p>
            <a:pPr marL="0" indent="0">
              <a:buNone/>
            </a:pPr>
            <a:endParaRPr lang="fr-FR" noProof="0" dirty="0"/>
          </a:p>
          <a:p>
            <a:pPr marL="0" indent="0">
              <a:buNone/>
            </a:pPr>
            <a:r>
              <a:rPr lang="fr-FR" b="1" noProof="0" dirty="0"/>
              <a:t>B. L’écoute comme relation intersubjective (voix et présence)</a:t>
            </a:r>
            <a:endParaRPr lang="fr-FR" noProof="0" dirty="0"/>
          </a:p>
          <a:p>
            <a:pPr marL="0" indent="0">
              <a:buNone/>
            </a:pPr>
            <a:endParaRPr lang="fr-FR" noProof="0" dirty="0"/>
          </a:p>
          <a:p>
            <a:pPr marL="0" indent="0">
              <a:buNone/>
            </a:pPr>
            <a:endParaRPr lang="fr-FR" noProof="0" dirty="0"/>
          </a:p>
          <a:p>
            <a:pPr marL="0" indent="0">
              <a:buNone/>
            </a:pP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8018891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1653A0-FCEB-6154-FDAE-1B34B5E1B3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932F865-D260-EB97-0049-8CBC0FBDCF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4656"/>
            <a:ext cx="10515600" cy="6071016"/>
          </a:xfrm>
        </p:spPr>
        <p:txBody>
          <a:bodyPr/>
          <a:lstStyle/>
          <a:p>
            <a:pPr marL="0" indent="0">
              <a:buNone/>
            </a:pPr>
            <a:r>
              <a:rPr lang="fr-FR" b="1" noProof="0" dirty="0"/>
              <a:t>II. L’écoute située : corps, environnement et médiations techniques</a:t>
            </a:r>
            <a:endParaRPr lang="fr-FR" noProof="0" dirty="0"/>
          </a:p>
          <a:p>
            <a:pPr marL="0" indent="0">
              <a:buNone/>
            </a:pPr>
            <a:endParaRPr lang="fr-FR" noProof="0" dirty="0"/>
          </a:p>
          <a:p>
            <a:pPr marL="514350" indent="-514350">
              <a:buAutoNum type="alphaUcPeriod"/>
            </a:pPr>
            <a:r>
              <a:rPr lang="fr-FR" b="1" noProof="0" dirty="0"/>
              <a:t>L’écoute comme relation à un environnement (écologie sonore)</a:t>
            </a:r>
          </a:p>
          <a:p>
            <a:pPr marL="0" indent="0">
              <a:buNone/>
            </a:pPr>
            <a:r>
              <a:rPr lang="fr-FR" noProof="0" dirty="0"/>
              <a:t>R. Murray </a:t>
            </a:r>
            <a:r>
              <a:rPr lang="fr-FR" noProof="0" dirty="0" err="1"/>
              <a:t>Schafer</a:t>
            </a:r>
            <a:endParaRPr lang="fr-FR" noProof="0" dirty="0"/>
          </a:p>
          <a:p>
            <a:pPr marL="0" indent="0">
              <a:buNone/>
            </a:pPr>
            <a:endParaRPr lang="fr-FR" noProof="0" dirty="0"/>
          </a:p>
          <a:p>
            <a:pPr marL="0" indent="0">
              <a:buNone/>
            </a:pPr>
            <a:r>
              <a:rPr lang="fr-FR" b="1" noProof="0" dirty="0"/>
              <a:t>B. L’écoute comme relation intersubjective (voix et présence)</a:t>
            </a:r>
            <a:endParaRPr lang="fr-FR" noProof="0" dirty="0"/>
          </a:p>
          <a:p>
            <a:pPr marL="0" indent="0">
              <a:buNone/>
            </a:pPr>
            <a:r>
              <a:rPr lang="fr-FR" noProof="0" dirty="0"/>
              <a:t>Susan </a:t>
            </a:r>
            <a:r>
              <a:rPr lang="fr-FR" noProof="0" dirty="0" err="1"/>
              <a:t>Philipsz</a:t>
            </a:r>
            <a:r>
              <a:rPr lang="fr-FR" noProof="0" dirty="0"/>
              <a:t>, téléphonie etc.</a:t>
            </a:r>
          </a:p>
          <a:p>
            <a:pPr marL="0" indent="0">
              <a:buNone/>
            </a:pPr>
            <a:endParaRPr lang="fr-FR" noProof="0" dirty="0"/>
          </a:p>
          <a:p>
            <a:pPr marL="0" indent="0">
              <a:buNone/>
            </a:pPr>
            <a:r>
              <a:rPr lang="fr-FR" b="1" noProof="0" dirty="0"/>
              <a:t>C. Les médias de l’écoute : transparence et opacité</a:t>
            </a:r>
          </a:p>
          <a:p>
            <a:pPr marL="0" indent="0">
              <a:buNone/>
            </a:pPr>
            <a:endParaRPr lang="fr-FR" noProof="0" dirty="0"/>
          </a:p>
          <a:p>
            <a:pPr marL="0" indent="0">
              <a:buNone/>
            </a:pPr>
            <a:endParaRPr lang="fr-FR" noProof="0" dirty="0"/>
          </a:p>
          <a:p>
            <a:pPr marL="0" indent="0">
              <a:buNone/>
            </a:pPr>
            <a:endParaRPr lang="fr-FR" noProof="0" dirty="0"/>
          </a:p>
          <a:p>
            <a:pPr marL="0" indent="0">
              <a:buNone/>
            </a:pP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943316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675F59-B6F0-082E-0891-0DE3C9FAE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2D0AAC8-112C-821A-1F4C-1C694029D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4656"/>
            <a:ext cx="10515600" cy="6071016"/>
          </a:xfrm>
        </p:spPr>
        <p:txBody>
          <a:bodyPr/>
          <a:lstStyle/>
          <a:p>
            <a:pPr marL="0" indent="0">
              <a:buNone/>
            </a:pPr>
            <a:r>
              <a:rPr lang="fr-FR" b="1" noProof="0" dirty="0"/>
              <a:t>II. L’écoute située : corps, environnement et médiations techniques</a:t>
            </a:r>
            <a:endParaRPr lang="fr-FR" noProof="0" dirty="0"/>
          </a:p>
          <a:p>
            <a:pPr marL="0" indent="0">
              <a:buNone/>
            </a:pPr>
            <a:endParaRPr lang="fr-FR" noProof="0" dirty="0"/>
          </a:p>
          <a:p>
            <a:pPr marL="514350" indent="-514350">
              <a:buAutoNum type="alphaUcPeriod"/>
            </a:pPr>
            <a:r>
              <a:rPr lang="fr-FR" b="1" noProof="0" dirty="0"/>
              <a:t>L’écoute comme relation à un environnement (écologie sonore)</a:t>
            </a:r>
          </a:p>
          <a:p>
            <a:pPr marL="0" indent="0">
              <a:buNone/>
            </a:pPr>
            <a:r>
              <a:rPr lang="fr-FR" noProof="0" dirty="0"/>
              <a:t>R. Murray </a:t>
            </a:r>
            <a:r>
              <a:rPr lang="fr-FR" noProof="0" dirty="0" err="1"/>
              <a:t>Schafer</a:t>
            </a:r>
            <a:r>
              <a:rPr lang="fr-FR" noProof="0" dirty="0"/>
              <a:t> (milieu sonore reflète organisation sociale)</a:t>
            </a:r>
          </a:p>
          <a:p>
            <a:pPr marL="0" indent="0">
              <a:buNone/>
            </a:pPr>
            <a:endParaRPr lang="fr-FR" noProof="0" dirty="0"/>
          </a:p>
          <a:p>
            <a:pPr marL="0" indent="0">
              <a:buNone/>
            </a:pPr>
            <a:r>
              <a:rPr lang="fr-FR" b="1" noProof="0" dirty="0"/>
              <a:t>B. L’écoute comme relation intersubjective (voix et présence)</a:t>
            </a:r>
            <a:endParaRPr lang="fr-FR" noProof="0" dirty="0"/>
          </a:p>
          <a:p>
            <a:pPr marL="0" indent="0">
              <a:buNone/>
            </a:pPr>
            <a:r>
              <a:rPr lang="fr-FR" noProof="0" dirty="0"/>
              <a:t>Susan </a:t>
            </a:r>
            <a:r>
              <a:rPr lang="fr-FR" noProof="0" dirty="0" err="1"/>
              <a:t>Philipsz</a:t>
            </a:r>
            <a:r>
              <a:rPr lang="fr-FR" noProof="0" dirty="0"/>
              <a:t>, téléphonie etc.</a:t>
            </a:r>
          </a:p>
          <a:p>
            <a:pPr marL="0" indent="0">
              <a:buNone/>
            </a:pPr>
            <a:endParaRPr lang="fr-FR" noProof="0" dirty="0"/>
          </a:p>
          <a:p>
            <a:pPr marL="0" indent="0">
              <a:buNone/>
            </a:pPr>
            <a:r>
              <a:rPr lang="fr-FR" b="1" noProof="0" dirty="0"/>
              <a:t>C. Les médias de l’écoute : transparence et opacité</a:t>
            </a:r>
          </a:p>
          <a:p>
            <a:pPr marL="0" indent="0">
              <a:buNone/>
            </a:pPr>
            <a:r>
              <a:rPr lang="fr-FR" noProof="0" dirty="0"/>
              <a:t>Pratiques du glitch qui rematérialisent les relations</a:t>
            </a:r>
          </a:p>
          <a:p>
            <a:pPr marL="0" indent="0">
              <a:buNone/>
            </a:pPr>
            <a:endParaRPr lang="fr-FR" noProof="0" dirty="0"/>
          </a:p>
          <a:p>
            <a:pPr marL="0" indent="0">
              <a:buNone/>
            </a:pPr>
            <a:endParaRPr lang="fr-FR" noProof="0" dirty="0"/>
          </a:p>
          <a:p>
            <a:pPr marL="0" indent="0">
              <a:buNone/>
            </a:pP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1380421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2C2465-8A6C-FF17-06FD-1965AFF3A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9607"/>
            <a:ext cx="10515600" cy="5577356"/>
          </a:xfrm>
        </p:spPr>
        <p:txBody>
          <a:bodyPr/>
          <a:lstStyle/>
          <a:p>
            <a:pPr marL="0" indent="0">
              <a:buNone/>
            </a:pPr>
            <a:r>
              <a:rPr lang="fr-FR" b="1" noProof="0" dirty="0"/>
              <a:t>III. L’écoute comme pratique politique : pouvoir, domination et transformation du monde</a:t>
            </a:r>
            <a:endParaRPr lang="fr-FR" noProof="0" dirty="0"/>
          </a:p>
          <a:p>
            <a:pPr marL="514350" indent="-514350">
              <a:buAutoNum type="alphaUcPeriod"/>
            </a:pPr>
            <a:r>
              <a:rPr lang="fr-FR" b="1" noProof="0" dirty="0"/>
              <a:t>L’écoute comme construction sociale et idéologique</a:t>
            </a:r>
          </a:p>
          <a:p>
            <a:pPr marL="0" indent="0">
              <a:buNone/>
            </a:pP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362225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49E144EA-8905-F59C-B5E3-3C4DA4569551}"/>
              </a:ext>
            </a:extLst>
          </p:cNvPr>
          <p:cNvSpPr txBox="1"/>
          <p:nvPr/>
        </p:nvSpPr>
        <p:spPr>
          <a:xfrm>
            <a:off x="637309" y="689648"/>
            <a:ext cx="11233266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kern="0" noProof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 Un problème de recherche est l’écart qui existe entre ce que nous savons et ce que nous voudrions savoir d’un phénomène donné. »</a:t>
            </a:r>
            <a:endParaRPr lang="fr-FR" sz="2400" kern="100" noProof="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Raymond Robert Tremblay et Yvan Perrier Savoir plus : outils et méthodes de travail intellectuel, Les Éditions de la Chenelière, 2006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EAE2B37-FDA3-5718-BF0E-93CAB855F6FC}"/>
              </a:ext>
            </a:extLst>
          </p:cNvPr>
          <p:cNvSpPr txBox="1"/>
          <p:nvPr/>
        </p:nvSpPr>
        <p:spPr>
          <a:xfrm>
            <a:off x="637309" y="2835965"/>
            <a:ext cx="10832448" cy="27726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</a:pPr>
            <a:r>
              <a:rPr lang="fr-FR" sz="2000" b="1" kern="100" noProof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Déroulé de l’exercice de dissertation : </a:t>
            </a:r>
          </a:p>
          <a:p>
            <a:pPr lvl="0">
              <a:lnSpc>
                <a:spcPct val="107000"/>
              </a:lnSpc>
            </a:pPr>
            <a:endParaRPr lang="fr-FR" sz="1800" kern="100" noProof="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fr-FR" sz="1800" kern="100" noProof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Réflexion sur spécificité du sujet, état des connaissances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fr-FR" sz="1800" kern="100" noProof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Analyse et définition des termes du sujet : délimitation du « territoire » couvert par le sujet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fr-FR" sz="1800" kern="100" noProof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Problématique 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fr-FR" sz="1800" kern="100" noProof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fr-FR" sz="1800" kern="100" noProof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Introduction : définitio</a:t>
            </a:r>
            <a:r>
              <a:rPr lang="fr-FR" kern="100" noProof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 des termes, précisions sur l’approche du sujet</a:t>
            </a:r>
            <a:endParaRPr lang="fr-FR" sz="1800" kern="100" noProof="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fr-FR" sz="1800" kern="100" noProof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Rédaction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fr-FR" sz="1800" b="1" kern="100" noProof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Relecture</a:t>
            </a:r>
          </a:p>
        </p:txBody>
      </p:sp>
    </p:spTree>
    <p:extLst>
      <p:ext uri="{BB962C8B-B14F-4D97-AF65-F5344CB8AC3E}">
        <p14:creationId xmlns:p14="http://schemas.microsoft.com/office/powerpoint/2010/main" val="7279647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A07EA2-8C44-DE85-7DD2-8718BC758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44897D-DDE8-015B-9FFE-23517DD6CC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9607"/>
            <a:ext cx="10515600" cy="5577356"/>
          </a:xfrm>
        </p:spPr>
        <p:txBody>
          <a:bodyPr/>
          <a:lstStyle/>
          <a:p>
            <a:pPr marL="0" indent="0">
              <a:buNone/>
            </a:pPr>
            <a:r>
              <a:rPr lang="fr-FR" b="1" noProof="0" dirty="0"/>
              <a:t>III. L’écoute comme pratique politique : pouvoir, domination et transformation du monde</a:t>
            </a:r>
            <a:endParaRPr lang="fr-FR" noProof="0" dirty="0"/>
          </a:p>
          <a:p>
            <a:pPr marL="514350" indent="-514350">
              <a:buAutoNum type="alphaUcPeriod"/>
            </a:pPr>
            <a:r>
              <a:rPr lang="fr-FR" b="1" noProof="0" dirty="0"/>
              <a:t>L’écoute comme construction sociale et idéologique</a:t>
            </a:r>
          </a:p>
          <a:p>
            <a:pPr marL="0" indent="0">
              <a:buNone/>
            </a:pPr>
            <a:r>
              <a:rPr lang="fr-FR" noProof="0" dirty="0"/>
              <a:t>White </a:t>
            </a:r>
            <a:r>
              <a:rPr lang="fr-FR" noProof="0" dirty="0" err="1"/>
              <a:t>aurality</a:t>
            </a:r>
            <a:r>
              <a:rPr lang="fr-FR" noProof="0" dirty="0"/>
              <a:t> (Marie Thompson) : écoute reflète culture </a:t>
            </a:r>
          </a:p>
          <a:p>
            <a:pPr marL="0" indent="0">
              <a:buNone/>
            </a:pPr>
            <a:r>
              <a:rPr lang="fr-FR" noProof="0" dirty="0"/>
              <a:t>Médias de l’écoute conditionnent façon dont on écoute</a:t>
            </a:r>
          </a:p>
          <a:p>
            <a:pPr marL="0" indent="0">
              <a:buNone/>
            </a:pPr>
            <a:endParaRPr lang="fr-FR" noProof="0" dirty="0"/>
          </a:p>
          <a:p>
            <a:pPr marL="0" indent="0">
              <a:buNone/>
            </a:pPr>
            <a:r>
              <a:rPr lang="fr-FR" b="1" noProof="0" dirty="0"/>
              <a:t>B. L’écoute comme lieu de domination et d’extractivisme</a:t>
            </a:r>
          </a:p>
          <a:p>
            <a:pPr marL="0" indent="0">
              <a:buNone/>
            </a:pPr>
            <a:endParaRPr lang="fr-FR" noProof="0" dirty="0"/>
          </a:p>
          <a:p>
            <a:pPr marL="0" indent="0">
              <a:buNone/>
            </a:pPr>
            <a:endParaRPr lang="fr-FR" noProof="0" dirty="0"/>
          </a:p>
          <a:p>
            <a:pPr marL="0" indent="0">
              <a:buNone/>
            </a:pP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41168441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06572B-3039-BAF2-0F47-B268C01F24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6A4464-9EFB-BA01-11F3-D8911FB58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9607"/>
            <a:ext cx="10515600" cy="5577356"/>
          </a:xfrm>
        </p:spPr>
        <p:txBody>
          <a:bodyPr/>
          <a:lstStyle/>
          <a:p>
            <a:pPr marL="0" indent="0">
              <a:buNone/>
            </a:pPr>
            <a:r>
              <a:rPr lang="fr-FR" b="1" noProof="0" dirty="0"/>
              <a:t>III. L’écoute comme pratique politique : pouvoir, domination et transformation du monde</a:t>
            </a:r>
            <a:endParaRPr lang="fr-FR" noProof="0" dirty="0"/>
          </a:p>
          <a:p>
            <a:pPr marL="514350" indent="-514350">
              <a:buAutoNum type="alphaUcPeriod"/>
            </a:pPr>
            <a:r>
              <a:rPr lang="fr-FR" b="1" noProof="0" dirty="0"/>
              <a:t>L’écoute comme construction sociale et idéologique</a:t>
            </a:r>
          </a:p>
          <a:p>
            <a:pPr marL="0" indent="0">
              <a:buNone/>
            </a:pPr>
            <a:r>
              <a:rPr lang="fr-FR" noProof="0" dirty="0"/>
              <a:t>White </a:t>
            </a:r>
            <a:r>
              <a:rPr lang="fr-FR" noProof="0" dirty="0" err="1"/>
              <a:t>aurality</a:t>
            </a:r>
            <a:r>
              <a:rPr lang="fr-FR" noProof="0" dirty="0"/>
              <a:t> (Marie Thompson) : écoute reflète culture </a:t>
            </a:r>
          </a:p>
          <a:p>
            <a:pPr marL="0" indent="0">
              <a:buNone/>
            </a:pPr>
            <a:r>
              <a:rPr lang="fr-FR" noProof="0" dirty="0"/>
              <a:t>Médias de l’écoute conditionnent façon dont on écoute</a:t>
            </a:r>
          </a:p>
          <a:p>
            <a:pPr marL="0" indent="0">
              <a:buNone/>
            </a:pPr>
            <a:endParaRPr lang="fr-FR" noProof="0" dirty="0"/>
          </a:p>
          <a:p>
            <a:pPr marL="0" indent="0">
              <a:buNone/>
            </a:pPr>
            <a:r>
              <a:rPr lang="fr-FR" b="1" noProof="0" dirty="0"/>
              <a:t>B. L’écoute comme lieu de domination et d’extractivisme</a:t>
            </a:r>
          </a:p>
          <a:p>
            <a:pPr marL="0" indent="0">
              <a:buNone/>
            </a:pPr>
            <a:r>
              <a:rPr lang="fr-FR" noProof="0" dirty="0"/>
              <a:t>Steven </a:t>
            </a:r>
            <a:r>
              <a:rPr lang="fr-FR" noProof="0" dirty="0" err="1"/>
              <a:t>Feld</a:t>
            </a:r>
            <a:r>
              <a:rPr lang="fr-FR" noProof="0" dirty="0"/>
              <a:t> (</a:t>
            </a:r>
            <a:r>
              <a:rPr lang="fr-FR" noProof="0" dirty="0" err="1"/>
              <a:t>Pygmy</a:t>
            </a:r>
            <a:r>
              <a:rPr lang="fr-FR" noProof="0" dirty="0"/>
              <a:t> Song) ; exemples </a:t>
            </a:r>
            <a:r>
              <a:rPr lang="fr-FR" noProof="0" dirty="0" err="1"/>
              <a:t>audionaturalisme</a:t>
            </a:r>
            <a:r>
              <a:rPr lang="fr-FR" noProof="0" dirty="0"/>
              <a:t> etc.</a:t>
            </a:r>
          </a:p>
          <a:p>
            <a:pPr marL="0" indent="0">
              <a:buNone/>
            </a:pPr>
            <a:endParaRPr lang="fr-FR" noProof="0" dirty="0"/>
          </a:p>
          <a:p>
            <a:pPr marL="0" indent="0">
              <a:buNone/>
            </a:pPr>
            <a:r>
              <a:rPr lang="fr-FR" b="1" noProof="0" dirty="0"/>
              <a:t>C. L’écoute comme pratique critique et politique</a:t>
            </a:r>
          </a:p>
          <a:p>
            <a:pPr marL="0" indent="0">
              <a:buNone/>
            </a:pPr>
            <a:r>
              <a:rPr lang="fr-FR" noProof="0" dirty="0"/>
              <a:t>Lawrence Abu </a:t>
            </a:r>
            <a:r>
              <a:rPr lang="fr-FR" noProof="0" dirty="0" err="1"/>
              <a:t>Hamdan</a:t>
            </a:r>
            <a:r>
              <a:rPr lang="fr-FR" noProof="0" dirty="0"/>
              <a:t> etc.</a:t>
            </a:r>
          </a:p>
        </p:txBody>
      </p:sp>
    </p:spTree>
    <p:extLst>
      <p:ext uri="{BB962C8B-B14F-4D97-AF65-F5344CB8AC3E}">
        <p14:creationId xmlns:p14="http://schemas.microsoft.com/office/powerpoint/2010/main" val="14685637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655831-51B1-E1EF-0FA7-4E087AB7B4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831ABA-8C00-BC58-A2AF-F04173F3E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Organiser les idées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42930D3-661B-1579-2AA4-A1D922C4E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noProof="0" dirty="0"/>
              <a:t>Méthode dialectique (à partir d’une contradiction: thèse, antithèse, synthèse).</a:t>
            </a:r>
          </a:p>
          <a:p>
            <a:pPr marL="0" indent="0">
              <a:buNone/>
            </a:pPr>
            <a:r>
              <a:rPr lang="fr-FR" noProof="0" dirty="0"/>
              <a:t>Contradiction : écoute comme réception/écoute comme relation</a:t>
            </a:r>
          </a:p>
          <a:p>
            <a:pPr marL="0" indent="0">
              <a:buNone/>
            </a:pPr>
            <a:endParaRPr lang="fr-FR" noProof="0" dirty="0"/>
          </a:p>
          <a:p>
            <a:pPr marL="0" lvl="0" indent="0">
              <a:buNone/>
            </a:pPr>
            <a:r>
              <a:rPr lang="fr-FR" b="1" noProof="0" dirty="0"/>
              <a:t>Partie I</a:t>
            </a:r>
            <a:r>
              <a:rPr lang="fr-FR" noProof="0" dirty="0"/>
              <a:t> : thèse implicite (que l’on critique) : illusion d’une écoute passive et immédiate</a:t>
            </a:r>
          </a:p>
          <a:p>
            <a:pPr marL="0" lvl="0" indent="0">
              <a:buNone/>
            </a:pPr>
            <a:r>
              <a:rPr lang="fr-FR" b="1" noProof="0" dirty="0"/>
              <a:t>Partie II</a:t>
            </a:r>
            <a:r>
              <a:rPr lang="fr-FR" noProof="0" dirty="0"/>
              <a:t> : antithèse : écoute comme activité relationnelle</a:t>
            </a:r>
          </a:p>
          <a:p>
            <a:pPr marL="0" lvl="0" indent="0">
              <a:buNone/>
            </a:pPr>
            <a:r>
              <a:rPr lang="fr-FR" b="1" noProof="0" dirty="0"/>
              <a:t>Partie III</a:t>
            </a:r>
            <a:r>
              <a:rPr lang="fr-FR" noProof="0" dirty="0"/>
              <a:t> : synthèse : écoute comme pratique politique située</a:t>
            </a:r>
          </a:p>
          <a:p>
            <a:pPr marL="0" lvl="0" indent="0">
              <a:buNone/>
            </a:pP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669631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305F27-2344-3838-8F37-9A0C3BA7A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4813"/>
            <a:ext cx="10515600" cy="5892150"/>
          </a:xfrm>
        </p:spPr>
        <p:txBody>
          <a:bodyPr/>
          <a:lstStyle/>
          <a:p>
            <a:pPr marL="0" indent="0">
              <a:buNone/>
            </a:pPr>
            <a:r>
              <a:rPr lang="fr-FR" b="1" noProof="0" dirty="0"/>
              <a:t>I. L’écoute passive : un modèle naturalisé mais historiquement construit</a:t>
            </a:r>
            <a:endParaRPr lang="fr-FR" noProof="0" dirty="0"/>
          </a:p>
          <a:p>
            <a:pPr marL="0" indent="0">
              <a:buNone/>
            </a:pPr>
            <a:endParaRPr lang="fr-FR" b="1" noProof="0" dirty="0"/>
          </a:p>
          <a:p>
            <a:pPr marL="0" indent="0">
              <a:buNone/>
            </a:pPr>
            <a:r>
              <a:rPr lang="fr-FR" b="1" noProof="0" dirty="0"/>
              <a:t>A. L’écoute pensée comme réception immédiate du son</a:t>
            </a:r>
            <a:endParaRPr lang="fr-FR" noProof="0" dirty="0"/>
          </a:p>
          <a:p>
            <a:pPr marL="0" indent="0">
              <a:buNone/>
            </a:pPr>
            <a:r>
              <a:rPr lang="fr-FR" noProof="0" dirty="0"/>
              <a:t>Modèle de communication émetteur récepteur. Exemple d’un concert traditionnel. Illusion d’une écoute transparente.</a:t>
            </a:r>
          </a:p>
          <a:p>
            <a:pPr marL="0" indent="0">
              <a:buNone/>
            </a:pPr>
            <a:endParaRPr lang="fr-FR" noProof="0" dirty="0"/>
          </a:p>
          <a:p>
            <a:pPr marL="0" indent="0">
              <a:buNone/>
            </a:pP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9883529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2A2CB-AD2F-5746-7C25-D37B1E18EA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B970F4-2868-7823-43BB-D0471620AF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4813"/>
            <a:ext cx="10515600" cy="5892150"/>
          </a:xfrm>
        </p:spPr>
        <p:txBody>
          <a:bodyPr/>
          <a:lstStyle/>
          <a:p>
            <a:pPr marL="0" indent="0">
              <a:buNone/>
            </a:pPr>
            <a:r>
              <a:rPr lang="fr-FR" b="1" noProof="0" dirty="0"/>
              <a:t>I. L’écoute passive : un modèle naturalisé mais historiquement construit</a:t>
            </a:r>
            <a:endParaRPr lang="fr-FR" noProof="0" dirty="0"/>
          </a:p>
          <a:p>
            <a:pPr marL="0" indent="0">
              <a:buNone/>
            </a:pPr>
            <a:endParaRPr lang="fr-FR" b="1" noProof="0" dirty="0"/>
          </a:p>
          <a:p>
            <a:pPr marL="0" indent="0">
              <a:buNone/>
            </a:pPr>
            <a:r>
              <a:rPr lang="fr-FR" b="1" noProof="0" dirty="0"/>
              <a:t>A. L’écoute pensée comme réception immédiate du son</a:t>
            </a:r>
            <a:endParaRPr lang="fr-FR" noProof="0" dirty="0"/>
          </a:p>
          <a:p>
            <a:pPr marL="0" indent="0">
              <a:buNone/>
            </a:pPr>
            <a:r>
              <a:rPr lang="fr-FR" noProof="0" dirty="0"/>
              <a:t>Modèle de communication émetteur récepteur. Exemple d’un concert traditionnel. Illusion d’une écoute transparente.</a:t>
            </a:r>
          </a:p>
          <a:p>
            <a:pPr marL="0" indent="0">
              <a:buNone/>
            </a:pPr>
            <a:endParaRPr lang="fr-FR" noProof="0" dirty="0"/>
          </a:p>
          <a:p>
            <a:pPr marL="0" indent="0">
              <a:buNone/>
            </a:pPr>
            <a:r>
              <a:rPr lang="fr-FR" b="1" noProof="0" dirty="0"/>
              <a:t>B. Une neutralisation idéologique de l’écoute</a:t>
            </a:r>
            <a:endParaRPr lang="fr-FR" noProof="0" dirty="0"/>
          </a:p>
          <a:p>
            <a:pPr marL="0" indent="0">
              <a:buNone/>
            </a:pPr>
            <a:r>
              <a:rPr lang="fr-FR" noProof="0" dirty="0"/>
              <a:t>présenter l’écoute comme naturelle permet de masquer ses déterminations sociales. </a:t>
            </a:r>
          </a:p>
          <a:p>
            <a:pPr marL="0" indent="0">
              <a:buNone/>
            </a:pP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3061913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4478B3-5E41-D175-BD67-2F4EECD9B1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9607"/>
            <a:ext cx="10515600" cy="5577356"/>
          </a:xfrm>
        </p:spPr>
        <p:txBody>
          <a:bodyPr/>
          <a:lstStyle/>
          <a:p>
            <a:pPr marL="0" indent="0">
              <a:buNone/>
            </a:pPr>
            <a:r>
              <a:rPr lang="fr-FR" b="1" noProof="0" dirty="0"/>
              <a:t>II. L’écoute comme relation active : une redéfinition perceptive et esthétique</a:t>
            </a:r>
          </a:p>
          <a:p>
            <a:pPr marL="0" indent="0">
              <a:buNone/>
            </a:pPr>
            <a:r>
              <a:rPr lang="fr-FR" b="1" noProof="0" dirty="0"/>
              <a:t>A. L’écoute comme production de l’expérience sonore</a:t>
            </a:r>
            <a:endParaRPr lang="fr-FR" noProof="0" dirty="0"/>
          </a:p>
          <a:p>
            <a:pPr marL="0" indent="0">
              <a:buNone/>
            </a:pP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8346307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0680AA-AA9F-4596-0683-9385470AE4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04C9C1B-E9E1-1111-BA01-1F65C120D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9607"/>
            <a:ext cx="10515600" cy="5577356"/>
          </a:xfrm>
        </p:spPr>
        <p:txBody>
          <a:bodyPr/>
          <a:lstStyle/>
          <a:p>
            <a:pPr marL="0" indent="0">
              <a:buNone/>
            </a:pPr>
            <a:r>
              <a:rPr lang="fr-FR" b="1" noProof="0" dirty="0"/>
              <a:t>II. L’écoute comme relation active : une redéfinition perceptive et esthétique</a:t>
            </a:r>
          </a:p>
          <a:p>
            <a:pPr marL="0" indent="0">
              <a:buNone/>
            </a:pPr>
            <a:r>
              <a:rPr lang="fr-FR" b="1" noProof="0" dirty="0"/>
              <a:t>A. L’écoute comme production de l’expérience sonore</a:t>
            </a:r>
            <a:endParaRPr lang="fr-FR" noProof="0" dirty="0"/>
          </a:p>
          <a:p>
            <a:pPr marL="0" indent="0">
              <a:buNone/>
            </a:pPr>
            <a:r>
              <a:rPr lang="fr-FR" noProof="0" dirty="0"/>
              <a:t>John Cage, Max Neuhaus etc.</a:t>
            </a:r>
          </a:p>
          <a:p>
            <a:pPr marL="0" indent="0">
              <a:buNone/>
            </a:pPr>
            <a:r>
              <a:rPr lang="fr-FR" b="1" noProof="0" dirty="0"/>
              <a:t>B. Une relation incarnée : </a:t>
            </a:r>
            <a:r>
              <a:rPr lang="fr-FR" b="1" dirty="0"/>
              <a:t>affect et intersubjectivité</a:t>
            </a:r>
          </a:p>
          <a:p>
            <a:pPr marL="0" indent="0">
              <a:buNone/>
            </a:pP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40078062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AC4801-4783-4925-6DBF-D6BCBBF202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E36BE14-73FB-EAE5-299B-D56647BB5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9607"/>
            <a:ext cx="10515600" cy="5577356"/>
          </a:xfrm>
        </p:spPr>
        <p:txBody>
          <a:bodyPr/>
          <a:lstStyle/>
          <a:p>
            <a:pPr marL="0" indent="0">
              <a:buNone/>
            </a:pPr>
            <a:r>
              <a:rPr lang="fr-FR" b="1" noProof="0" dirty="0"/>
              <a:t>II. L’écoute comme relation active : une redéfinition perceptive et esthétique</a:t>
            </a:r>
          </a:p>
          <a:p>
            <a:pPr marL="0" indent="0">
              <a:buNone/>
            </a:pPr>
            <a:r>
              <a:rPr lang="fr-FR" b="1" noProof="0" dirty="0"/>
              <a:t>A. L’écoute comme production de l’expérience sonore</a:t>
            </a:r>
            <a:endParaRPr lang="fr-FR" noProof="0" dirty="0"/>
          </a:p>
          <a:p>
            <a:pPr marL="0" indent="0">
              <a:buNone/>
            </a:pPr>
            <a:r>
              <a:rPr lang="fr-FR" noProof="0" dirty="0"/>
              <a:t>John Cage, Max Neuhaus etc.</a:t>
            </a:r>
          </a:p>
          <a:p>
            <a:pPr marL="0" indent="0">
              <a:buNone/>
            </a:pPr>
            <a:r>
              <a:rPr lang="fr-FR" b="1" noProof="0" dirty="0"/>
              <a:t>B. Une relation incarnée : affect et intersubjectivité</a:t>
            </a:r>
          </a:p>
          <a:p>
            <a:pPr marL="0" indent="0">
              <a:buNone/>
            </a:pPr>
            <a:r>
              <a:rPr lang="fr-FR" noProof="0" dirty="0"/>
              <a:t>Bruce Nauman </a:t>
            </a:r>
            <a:r>
              <a:rPr lang="fr-FR" i="1" noProof="0" dirty="0" err="1"/>
              <a:t>Acoustic</a:t>
            </a:r>
            <a:r>
              <a:rPr lang="fr-FR" i="1" noProof="0" dirty="0"/>
              <a:t> Pressure Piece</a:t>
            </a:r>
            <a:r>
              <a:rPr lang="fr-FR" noProof="0" dirty="0"/>
              <a:t> ; la voix comme relation</a:t>
            </a:r>
          </a:p>
          <a:p>
            <a:pPr marL="0" indent="0">
              <a:buNone/>
            </a:pPr>
            <a:endParaRPr lang="fr-FR" noProof="0" dirty="0"/>
          </a:p>
          <a:p>
            <a:pPr marL="0" indent="0">
              <a:buNone/>
            </a:pPr>
            <a:endParaRPr lang="fr-FR" noProof="0" dirty="0"/>
          </a:p>
          <a:p>
            <a:pPr marL="0" indent="0">
              <a:buNone/>
            </a:pPr>
            <a:r>
              <a:rPr lang="fr-FR" noProof="0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18407654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828D79-339C-FFC4-B6C5-E55FA6C5E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noProof="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BE174F-1BF0-CC1B-A264-04F6C9FF8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408057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5A16B3-A31B-EDC9-19A7-8FBAA288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3409" y="2680942"/>
            <a:ext cx="10515600" cy="1325563"/>
          </a:xfrm>
        </p:spPr>
        <p:txBody>
          <a:bodyPr/>
          <a:lstStyle/>
          <a:p>
            <a:r>
              <a:rPr lang="fr-FR" noProof="0" dirty="0"/>
              <a:t>L’écoute comme relation</a:t>
            </a:r>
          </a:p>
        </p:txBody>
      </p:sp>
    </p:spTree>
    <p:extLst>
      <p:ext uri="{BB962C8B-B14F-4D97-AF65-F5344CB8AC3E}">
        <p14:creationId xmlns:p14="http://schemas.microsoft.com/office/powerpoint/2010/main" val="2402275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42AEC7-9757-2482-6EFD-175B2B6618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3309FA-F676-23D7-A474-C5D84B9E3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L’écoute comme relation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C66B486-1A74-405C-BFB6-2ABAF6391BEC}"/>
              </a:ext>
            </a:extLst>
          </p:cNvPr>
          <p:cNvSpPr txBox="1"/>
          <p:nvPr/>
        </p:nvSpPr>
        <p:spPr>
          <a:xfrm>
            <a:off x="1011677" y="1690688"/>
            <a:ext cx="88716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noProof="0" dirty="0"/>
              <a:t>Relation (Larousse) </a:t>
            </a:r>
            <a:r>
              <a:rPr lang="fr-FR" noProof="0" dirty="0"/>
              <a:t>:  </a:t>
            </a:r>
            <a:r>
              <a:rPr lang="fr-FR" b="1" noProof="0" dirty="0"/>
              <a:t>1. </a:t>
            </a:r>
            <a:r>
              <a:rPr lang="fr-FR" noProof="0" dirty="0"/>
              <a:t>Caractère, état de deux ou plusieurs choses entre lesquelles existe un rapport.</a:t>
            </a:r>
            <a:r>
              <a:rPr lang="fr-FR" b="1" noProof="0" dirty="0"/>
              <a:t> </a:t>
            </a:r>
          </a:p>
          <a:p>
            <a:r>
              <a:rPr lang="fr-FR" b="1" noProof="0" dirty="0"/>
              <a:t>2. </a:t>
            </a:r>
            <a:r>
              <a:rPr lang="fr-FR" noProof="0" dirty="0"/>
              <a:t>Lien d'interdépendance, d'interaction, d'analogie, etc.</a:t>
            </a:r>
          </a:p>
          <a:p>
            <a:endParaRPr lang="fr-FR" noProof="0" dirty="0"/>
          </a:p>
          <a:p>
            <a:r>
              <a:rPr lang="fr-FR" b="1" noProof="0" dirty="0"/>
              <a:t>Relation</a:t>
            </a:r>
            <a:r>
              <a:rPr lang="fr-FR" noProof="0" dirty="0"/>
              <a:t> : lien, interaction ou rapport entre deux ou plusieurs éléments, qui implique une forme de réciprocité ou d’influence mutuelle</a:t>
            </a:r>
          </a:p>
          <a:p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290917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7112C4-D483-7D04-4B87-211DEE12CD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FD89CF-9EBB-09B7-C65A-7911F9EAD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L’écoute comme relation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7726228-5199-A133-6D59-48EAFE30F24F}"/>
              </a:ext>
            </a:extLst>
          </p:cNvPr>
          <p:cNvSpPr txBox="1"/>
          <p:nvPr/>
        </p:nvSpPr>
        <p:spPr>
          <a:xfrm>
            <a:off x="992221" y="1690688"/>
            <a:ext cx="968874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noProof="0" dirty="0"/>
              <a:t>Écoute (Larousse) </a:t>
            </a:r>
            <a:r>
              <a:rPr lang="fr-FR" noProof="0" dirty="0"/>
              <a:t>: </a:t>
            </a:r>
            <a:r>
              <a:rPr lang="fr-FR" b="1" noProof="0" dirty="0"/>
              <a:t>1.</a:t>
            </a:r>
            <a:r>
              <a:rPr lang="fr-FR" noProof="0" dirty="0"/>
              <a:t> Action d'écouter une communication téléphonique, une émission radiophonique ; rôle d'auditeur </a:t>
            </a:r>
          </a:p>
          <a:p>
            <a:r>
              <a:rPr lang="fr-FR" b="1" noProof="0" dirty="0"/>
              <a:t>2.</a:t>
            </a:r>
            <a:r>
              <a:rPr lang="fr-FR" noProof="0" dirty="0"/>
              <a:t> Fait d'écouter ou de regarder une émission, considéré du point de vue du nombre des auditeurs, des téléspectateurs </a:t>
            </a:r>
          </a:p>
          <a:p>
            <a:r>
              <a:rPr lang="fr-FR" b="1" noProof="0" dirty="0"/>
              <a:t>3.</a:t>
            </a:r>
            <a:r>
              <a:rPr lang="fr-FR" noProof="0" dirty="0"/>
              <a:t> Détection par le son de la présence et de l'activité ennemie, notamment sous-marine, à l'aide de sonars, d'hydrophones ou de bouées acoustiques.</a:t>
            </a:r>
          </a:p>
          <a:p>
            <a:r>
              <a:rPr lang="fr-FR" b="1" noProof="0" dirty="0"/>
              <a:t>4.</a:t>
            </a:r>
            <a:r>
              <a:rPr lang="fr-FR" noProof="0" dirty="0"/>
              <a:t> Qualité de quelqu'un, en particulier d'un médecin ou d'un psychologue, qui sait écouter les autres et dégager le sens latent d'un énoncé.</a:t>
            </a:r>
          </a:p>
          <a:p>
            <a:endParaRPr lang="fr-FR" noProof="0" dirty="0"/>
          </a:p>
          <a:p>
            <a:r>
              <a:rPr lang="fr-FR" b="1" noProof="0" dirty="0"/>
              <a:t>Écoute</a:t>
            </a:r>
            <a:r>
              <a:rPr lang="fr-FR" noProof="0" dirty="0"/>
              <a:t> : acte actif de perception et d’interprétation des sons, par lequel un sujet entre en relation avec un environnement, un espace et autrui.</a:t>
            </a:r>
          </a:p>
          <a:p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41218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704351-F776-7EAB-49A2-AC36FC02F5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8BE636-64C7-0E80-5E16-AA701C103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« L’écoute comme relation »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7F33DCB-FA49-F938-5926-DE3B15657F07}"/>
              </a:ext>
            </a:extLst>
          </p:cNvPr>
          <p:cNvSpPr txBox="1"/>
          <p:nvPr/>
        </p:nvSpPr>
        <p:spPr>
          <a:xfrm>
            <a:off x="838199" y="2455417"/>
            <a:ext cx="10035209" cy="10322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r-FR" sz="1800" b="1" kern="100" noProof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Problématique : En quoi l’écoute peut-elle être pensée comme une relation active qui reconfigure les rapports entre l’auditeur et l’objet de l’écoute en leur donnant une dimension politique ?</a:t>
            </a:r>
            <a:endParaRPr lang="fr-FR" sz="1800" kern="100" noProof="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783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176EB7-FA15-A526-2FEF-AA12439D0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Organiser les idées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AE067EE-59A8-6E1E-89F9-B21319624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noProof="0" dirty="0"/>
              <a:t>Méthode « montée en puissance » </a:t>
            </a:r>
          </a:p>
          <a:p>
            <a:pPr marL="0" indent="0">
              <a:buNone/>
            </a:pPr>
            <a:endParaRPr lang="fr-FR" noProof="0" dirty="0"/>
          </a:p>
          <a:p>
            <a:pPr marL="0" indent="0">
              <a:buNone/>
            </a:pP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743045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1C4C39-6F14-6CFF-AEAD-3646922BB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Choisir les exemples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E97B02-7B27-8D5C-8295-09862BB1A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noProof="0" dirty="0"/>
              <a:t>Varier les exemples (théoriques, œuvres d’art, faits historiques etc).</a:t>
            </a:r>
          </a:p>
          <a:p>
            <a:pPr marL="0" indent="0">
              <a:buNone/>
            </a:pPr>
            <a:r>
              <a:rPr lang="fr-FR" noProof="0" dirty="0"/>
              <a:t>1 idée = 1 exemple</a:t>
            </a:r>
          </a:p>
        </p:txBody>
      </p:sp>
    </p:spTree>
    <p:extLst>
      <p:ext uri="{BB962C8B-B14F-4D97-AF65-F5344CB8AC3E}">
        <p14:creationId xmlns:p14="http://schemas.microsoft.com/office/powerpoint/2010/main" val="3331014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034639-E963-F840-1FCB-C195F9F04E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3F777D-6098-89C0-8627-336D04394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Organiser les idées (EXEMPLE 1)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0F66D3-4271-0821-4DD9-62F10971E5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noProof="0" dirty="0"/>
              <a:t>Méthode « montée en puissance » </a:t>
            </a:r>
          </a:p>
          <a:p>
            <a:pPr marL="0" indent="0">
              <a:buNone/>
            </a:pPr>
            <a:endParaRPr lang="fr-FR" noProof="0" dirty="0"/>
          </a:p>
          <a:p>
            <a:pPr marL="0" lvl="0" indent="0">
              <a:buNone/>
            </a:pPr>
            <a:r>
              <a:rPr lang="fr-FR" b="1" noProof="0" dirty="0"/>
              <a:t>Partie I</a:t>
            </a:r>
            <a:r>
              <a:rPr lang="fr-FR" noProof="0" dirty="0"/>
              <a:t> : déconstruire l’idée d’une écoute passive </a:t>
            </a:r>
          </a:p>
          <a:p>
            <a:pPr marL="0" lvl="0" indent="0">
              <a:buNone/>
            </a:pPr>
            <a:r>
              <a:rPr lang="fr-FR" b="1" noProof="0" dirty="0"/>
              <a:t>Partie II</a:t>
            </a:r>
            <a:r>
              <a:rPr lang="fr-FR" noProof="0" dirty="0"/>
              <a:t> : montrer que l’écoute est une relation située et médiée</a:t>
            </a:r>
          </a:p>
          <a:p>
            <a:pPr marL="0" lvl="0" indent="0">
              <a:buNone/>
            </a:pPr>
            <a:r>
              <a:rPr lang="fr-FR" b="1" noProof="0" dirty="0"/>
              <a:t>Partie III</a:t>
            </a:r>
            <a:r>
              <a:rPr lang="fr-FR" noProof="0" dirty="0"/>
              <a:t> : ouvrir sur la dimension politique de l’écoute</a:t>
            </a:r>
          </a:p>
        </p:txBody>
      </p:sp>
    </p:spTree>
    <p:extLst>
      <p:ext uri="{BB962C8B-B14F-4D97-AF65-F5344CB8AC3E}">
        <p14:creationId xmlns:p14="http://schemas.microsoft.com/office/powerpoint/2010/main" val="71008226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1127</Words>
  <Application>Microsoft Office PowerPoint</Application>
  <PresentationFormat>Grand écran</PresentationFormat>
  <Paragraphs>149</Paragraphs>
  <Slides>28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33" baseType="lpstr">
      <vt:lpstr>Aptos</vt:lpstr>
      <vt:lpstr>Aptos Display</vt:lpstr>
      <vt:lpstr>Arial</vt:lpstr>
      <vt:lpstr>Times New Roman</vt:lpstr>
      <vt:lpstr>Thème Office</vt:lpstr>
      <vt:lpstr>Présentation PowerPoint</vt:lpstr>
      <vt:lpstr>Présentation PowerPoint</vt:lpstr>
      <vt:lpstr>L’écoute comme relation</vt:lpstr>
      <vt:lpstr>L’écoute comme relation</vt:lpstr>
      <vt:lpstr>L’écoute comme relation</vt:lpstr>
      <vt:lpstr>« L’écoute comme relation »</vt:lpstr>
      <vt:lpstr>Organiser les idées</vt:lpstr>
      <vt:lpstr>Choisir les exemples</vt:lpstr>
      <vt:lpstr>Organiser les idées (EXEMPLE 1)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Organiser les idées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Léa Dreyer</dc:creator>
  <cp:lastModifiedBy>Léa Dreyer</cp:lastModifiedBy>
  <cp:revision>1</cp:revision>
  <dcterms:created xsi:type="dcterms:W3CDTF">2026-03-30T15:39:02Z</dcterms:created>
  <dcterms:modified xsi:type="dcterms:W3CDTF">2026-04-13T11:56:54Z</dcterms:modified>
</cp:coreProperties>
</file>