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6" r:id="rId3"/>
    <p:sldId id="325" r:id="rId4"/>
    <p:sldId id="327" r:id="rId5"/>
    <p:sldId id="328" r:id="rId6"/>
    <p:sldId id="330" r:id="rId7"/>
    <p:sldId id="32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9BB68D-06CD-4EA2-96D9-6C65B79764C5}" v="35" dt="2026-03-13T07:24:48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8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a Dreyer" userId="62aee51ee5ced681" providerId="LiveId" clId="{6B2BFF1A-8ABF-429B-AFA3-E6B032F33238}"/>
    <pc:docChg chg="undo custSel addSld modSld">
      <pc:chgData name="Léa Dreyer" userId="62aee51ee5ced681" providerId="LiveId" clId="{6B2BFF1A-8ABF-429B-AFA3-E6B032F33238}" dt="2026-03-13T07:25:55.354" v="555" actId="1076"/>
      <pc:docMkLst>
        <pc:docMk/>
      </pc:docMkLst>
      <pc:sldChg chg="add">
        <pc:chgData name="Léa Dreyer" userId="62aee51ee5ced681" providerId="LiveId" clId="{6B2BFF1A-8ABF-429B-AFA3-E6B032F33238}" dt="2026-03-11T10:25:48.071" v="0"/>
        <pc:sldMkLst>
          <pc:docMk/>
          <pc:sldMk cId="3037524450" sldId="324"/>
        </pc:sldMkLst>
      </pc:sldChg>
      <pc:sldChg chg="addSp delSp modSp new mod setBg">
        <pc:chgData name="Léa Dreyer" userId="62aee51ee5ced681" providerId="LiveId" clId="{6B2BFF1A-8ABF-429B-AFA3-E6B032F33238}" dt="2026-03-11T10:46:48.460" v="323" actId="20577"/>
        <pc:sldMkLst>
          <pc:docMk/>
          <pc:sldMk cId="709842736" sldId="325"/>
        </pc:sldMkLst>
        <pc:spChg chg="add mod">
          <ac:chgData name="Léa Dreyer" userId="62aee51ee5ced681" providerId="LiveId" clId="{6B2BFF1A-8ABF-429B-AFA3-E6B032F33238}" dt="2026-03-11T10:46:48.460" v="323" actId="20577"/>
          <ac:spMkLst>
            <pc:docMk/>
            <pc:sldMk cId="709842736" sldId="325"/>
            <ac:spMk id="7" creationId="{49CD11A2-852C-DADC-B930-BB995110E525}"/>
          </ac:spMkLst>
        </pc:spChg>
        <pc:spChg chg="add del mod">
          <ac:chgData name="Léa Dreyer" userId="62aee51ee5ced681" providerId="LiveId" clId="{6B2BFF1A-8ABF-429B-AFA3-E6B032F33238}" dt="2026-03-11T10:34:31.405" v="225" actId="14100"/>
          <ac:spMkLst>
            <pc:docMk/>
            <pc:sldMk cId="709842736" sldId="325"/>
            <ac:spMk id="8" creationId="{82D8CDA4-5672-8426-C048-9C79A257204E}"/>
          </ac:spMkLst>
        </pc:spChg>
        <pc:picChg chg="add mod">
          <ac:chgData name="Léa Dreyer" userId="62aee51ee5ced681" providerId="LiveId" clId="{6B2BFF1A-8ABF-429B-AFA3-E6B032F33238}" dt="2026-03-11T10:32:25.655" v="103" actId="1076"/>
          <ac:picMkLst>
            <pc:docMk/>
            <pc:sldMk cId="709842736" sldId="325"/>
            <ac:picMk id="1028" creationId="{C7A65FB0-7CB6-35F6-5440-B99F44BA84B2}"/>
          </ac:picMkLst>
        </pc:picChg>
        <pc:picChg chg="add mod">
          <ac:chgData name="Léa Dreyer" userId="62aee51ee5ced681" providerId="LiveId" clId="{6B2BFF1A-8ABF-429B-AFA3-E6B032F33238}" dt="2026-03-11T10:45:23.344" v="231" actId="1076"/>
          <ac:picMkLst>
            <pc:docMk/>
            <pc:sldMk cId="709842736" sldId="325"/>
            <ac:picMk id="1030" creationId="{049AB431-6698-DC1C-345D-8B1D7E219A28}"/>
          </ac:picMkLst>
        </pc:picChg>
      </pc:sldChg>
      <pc:sldChg chg="addSp delSp modSp new mod">
        <pc:chgData name="Léa Dreyer" userId="62aee51ee5ced681" providerId="LiveId" clId="{6B2BFF1A-8ABF-429B-AFA3-E6B032F33238}" dt="2026-03-13T07:19:28.434" v="508" actId="122"/>
        <pc:sldMkLst>
          <pc:docMk/>
          <pc:sldMk cId="2928351548" sldId="326"/>
        </pc:sldMkLst>
        <pc:spChg chg="add mod">
          <ac:chgData name="Léa Dreyer" userId="62aee51ee5ced681" providerId="LiveId" clId="{6B2BFF1A-8ABF-429B-AFA3-E6B032F33238}" dt="2026-03-13T07:19:28.434" v="508" actId="122"/>
          <ac:spMkLst>
            <pc:docMk/>
            <pc:sldMk cId="2928351548" sldId="326"/>
            <ac:spMk id="8" creationId="{2C41F77B-FF33-4577-EFBF-69C446BD9438}"/>
          </ac:spMkLst>
        </pc:spChg>
      </pc:sldChg>
      <pc:sldChg chg="addSp delSp modSp new mod">
        <pc:chgData name="Léa Dreyer" userId="62aee51ee5ced681" providerId="LiveId" clId="{6B2BFF1A-8ABF-429B-AFA3-E6B032F33238}" dt="2026-03-11T10:47:34.278" v="334" actId="1076"/>
        <pc:sldMkLst>
          <pc:docMk/>
          <pc:sldMk cId="3101907078" sldId="327"/>
        </pc:sldMkLst>
        <pc:spChg chg="add mod">
          <ac:chgData name="Léa Dreyer" userId="62aee51ee5ced681" providerId="LiveId" clId="{6B2BFF1A-8ABF-429B-AFA3-E6B032F33238}" dt="2026-03-11T10:47:34.278" v="334" actId="1076"/>
          <ac:spMkLst>
            <pc:docMk/>
            <pc:sldMk cId="3101907078" sldId="327"/>
            <ac:spMk id="7" creationId="{DA55D44F-B955-A52A-40A0-C5C23E530B1D}"/>
          </ac:spMkLst>
        </pc:spChg>
        <pc:picChg chg="add mod">
          <ac:chgData name="Léa Dreyer" userId="62aee51ee5ced681" providerId="LiveId" clId="{6B2BFF1A-8ABF-429B-AFA3-E6B032F33238}" dt="2026-03-11T10:47:34.278" v="334" actId="1076"/>
          <ac:picMkLst>
            <pc:docMk/>
            <pc:sldMk cId="3101907078" sldId="327"/>
            <ac:picMk id="8" creationId="{6CE999D1-2896-C7A9-866D-3177E7CE5CF1}"/>
          </ac:picMkLst>
        </pc:picChg>
      </pc:sldChg>
      <pc:sldChg chg="addSp delSp modSp new mod">
        <pc:chgData name="Léa Dreyer" userId="62aee51ee5ced681" providerId="LiveId" clId="{6B2BFF1A-8ABF-429B-AFA3-E6B032F33238}" dt="2026-03-11T10:47:47.643" v="338" actId="1076"/>
        <pc:sldMkLst>
          <pc:docMk/>
          <pc:sldMk cId="266271470" sldId="328"/>
        </pc:sldMkLst>
        <pc:spChg chg="add mod">
          <ac:chgData name="Léa Dreyer" userId="62aee51ee5ced681" providerId="LiveId" clId="{6B2BFF1A-8ABF-429B-AFA3-E6B032F33238}" dt="2026-03-11T10:47:47.643" v="338" actId="1076"/>
          <ac:spMkLst>
            <pc:docMk/>
            <pc:sldMk cId="266271470" sldId="328"/>
            <ac:spMk id="8" creationId="{8BA6EA09-661C-01FF-F520-DADC79EE1A06}"/>
          </ac:spMkLst>
        </pc:spChg>
        <pc:picChg chg="add mod">
          <ac:chgData name="Léa Dreyer" userId="62aee51ee5ced681" providerId="LiveId" clId="{6B2BFF1A-8ABF-429B-AFA3-E6B032F33238}" dt="2026-03-11T10:47:47.643" v="338" actId="1076"/>
          <ac:picMkLst>
            <pc:docMk/>
            <pc:sldMk cId="266271470" sldId="328"/>
            <ac:picMk id="7" creationId="{52266B63-08E0-F5D6-7312-AF491BA5D698}"/>
          </ac:picMkLst>
        </pc:picChg>
      </pc:sldChg>
      <pc:sldChg chg="addSp delSp modSp new mod">
        <pc:chgData name="Léa Dreyer" userId="62aee51ee5ced681" providerId="LiveId" clId="{6B2BFF1A-8ABF-429B-AFA3-E6B032F33238}" dt="2026-03-13T07:18:58.289" v="494" actId="14100"/>
        <pc:sldMkLst>
          <pc:docMk/>
          <pc:sldMk cId="2784232192" sldId="329"/>
        </pc:sldMkLst>
        <pc:spChg chg="del">
          <ac:chgData name="Léa Dreyer" userId="62aee51ee5ced681" providerId="LiveId" clId="{6B2BFF1A-8ABF-429B-AFA3-E6B032F33238}" dt="2026-03-13T07:17:36.070" v="340" actId="478"/>
          <ac:spMkLst>
            <pc:docMk/>
            <pc:sldMk cId="2784232192" sldId="329"/>
            <ac:spMk id="2" creationId="{B807B8A9-B40A-C896-EB9A-95E6E42652D9}"/>
          </ac:spMkLst>
        </pc:spChg>
        <pc:spChg chg="del">
          <ac:chgData name="Léa Dreyer" userId="62aee51ee5ced681" providerId="LiveId" clId="{6B2BFF1A-8ABF-429B-AFA3-E6B032F33238}" dt="2026-03-13T07:17:36.070" v="340" actId="478"/>
          <ac:spMkLst>
            <pc:docMk/>
            <pc:sldMk cId="2784232192" sldId="329"/>
            <ac:spMk id="3" creationId="{E1FCAFB8-379A-88CE-06A9-7E342799997B}"/>
          </ac:spMkLst>
        </pc:spChg>
        <pc:spChg chg="del">
          <ac:chgData name="Léa Dreyer" userId="62aee51ee5ced681" providerId="LiveId" clId="{6B2BFF1A-8ABF-429B-AFA3-E6B032F33238}" dt="2026-03-13T07:17:36.070" v="340" actId="478"/>
          <ac:spMkLst>
            <pc:docMk/>
            <pc:sldMk cId="2784232192" sldId="329"/>
            <ac:spMk id="4" creationId="{051B3CF4-B6A5-3AE3-2E65-DDD4498EE149}"/>
          </ac:spMkLst>
        </pc:spChg>
        <pc:spChg chg="del">
          <ac:chgData name="Léa Dreyer" userId="62aee51ee5ced681" providerId="LiveId" clId="{6B2BFF1A-8ABF-429B-AFA3-E6B032F33238}" dt="2026-03-13T07:17:36.070" v="340" actId="478"/>
          <ac:spMkLst>
            <pc:docMk/>
            <pc:sldMk cId="2784232192" sldId="329"/>
            <ac:spMk id="5" creationId="{F9A09EFE-C8B3-934C-E819-34DE25D74BE8}"/>
          </ac:spMkLst>
        </pc:spChg>
        <pc:spChg chg="del">
          <ac:chgData name="Léa Dreyer" userId="62aee51ee5ced681" providerId="LiveId" clId="{6B2BFF1A-8ABF-429B-AFA3-E6B032F33238}" dt="2026-03-13T07:17:36.070" v="340" actId="478"/>
          <ac:spMkLst>
            <pc:docMk/>
            <pc:sldMk cId="2784232192" sldId="329"/>
            <ac:spMk id="6" creationId="{EFA53F4E-6A2C-4B8D-2AB8-479893C6D880}"/>
          </ac:spMkLst>
        </pc:spChg>
        <pc:spChg chg="add mod">
          <ac:chgData name="Léa Dreyer" userId="62aee51ee5ced681" providerId="LiveId" clId="{6B2BFF1A-8ABF-429B-AFA3-E6B032F33238}" dt="2026-03-13T07:18:58.289" v="494" actId="14100"/>
          <ac:spMkLst>
            <pc:docMk/>
            <pc:sldMk cId="2784232192" sldId="329"/>
            <ac:spMk id="7" creationId="{D860171A-B4BB-3160-BD91-B1C089F6276A}"/>
          </ac:spMkLst>
        </pc:spChg>
        <pc:picChg chg="add mod">
          <ac:chgData name="Léa Dreyer" userId="62aee51ee5ced681" providerId="LiveId" clId="{6B2BFF1A-8ABF-429B-AFA3-E6B032F33238}" dt="2026-03-13T07:18:49.856" v="491" actId="14100"/>
          <ac:picMkLst>
            <pc:docMk/>
            <pc:sldMk cId="2784232192" sldId="329"/>
            <ac:picMk id="1026" creationId="{BC540448-6CF9-0978-DCCC-120C1BDD3B76}"/>
          </ac:picMkLst>
        </pc:picChg>
      </pc:sldChg>
      <pc:sldChg chg="addSp delSp modSp new mod">
        <pc:chgData name="Léa Dreyer" userId="62aee51ee5ced681" providerId="LiveId" clId="{6B2BFF1A-8ABF-429B-AFA3-E6B032F33238}" dt="2026-03-13T07:25:55.354" v="555" actId="1076"/>
        <pc:sldMkLst>
          <pc:docMk/>
          <pc:sldMk cId="336712108" sldId="330"/>
        </pc:sldMkLst>
        <pc:spChg chg="del">
          <ac:chgData name="Léa Dreyer" userId="62aee51ee5ced681" providerId="LiveId" clId="{6B2BFF1A-8ABF-429B-AFA3-E6B032F33238}" dt="2026-03-13T07:24:21.632" v="510" actId="478"/>
          <ac:spMkLst>
            <pc:docMk/>
            <pc:sldMk cId="336712108" sldId="330"/>
            <ac:spMk id="2" creationId="{70B9239D-EF55-577E-5C2B-0A5A7AE83593}"/>
          </ac:spMkLst>
        </pc:spChg>
        <pc:spChg chg="del">
          <ac:chgData name="Léa Dreyer" userId="62aee51ee5ced681" providerId="LiveId" clId="{6B2BFF1A-8ABF-429B-AFA3-E6B032F33238}" dt="2026-03-13T07:24:21.632" v="510" actId="478"/>
          <ac:spMkLst>
            <pc:docMk/>
            <pc:sldMk cId="336712108" sldId="330"/>
            <ac:spMk id="3" creationId="{465127F5-DBE8-796E-849F-6FA13E47710E}"/>
          </ac:spMkLst>
        </pc:spChg>
        <pc:spChg chg="del">
          <ac:chgData name="Léa Dreyer" userId="62aee51ee5ced681" providerId="LiveId" clId="{6B2BFF1A-8ABF-429B-AFA3-E6B032F33238}" dt="2026-03-13T07:24:21.632" v="510" actId="478"/>
          <ac:spMkLst>
            <pc:docMk/>
            <pc:sldMk cId="336712108" sldId="330"/>
            <ac:spMk id="4" creationId="{F4EDAD1C-E2E6-3A5D-FF02-03C83919EE08}"/>
          </ac:spMkLst>
        </pc:spChg>
        <pc:spChg chg="del">
          <ac:chgData name="Léa Dreyer" userId="62aee51ee5ced681" providerId="LiveId" clId="{6B2BFF1A-8ABF-429B-AFA3-E6B032F33238}" dt="2026-03-13T07:24:21.632" v="510" actId="478"/>
          <ac:spMkLst>
            <pc:docMk/>
            <pc:sldMk cId="336712108" sldId="330"/>
            <ac:spMk id="5" creationId="{B596535D-E899-CE10-EDBD-B1E6B668A247}"/>
          </ac:spMkLst>
        </pc:spChg>
        <pc:spChg chg="del">
          <ac:chgData name="Léa Dreyer" userId="62aee51ee5ced681" providerId="LiveId" clId="{6B2BFF1A-8ABF-429B-AFA3-E6B032F33238}" dt="2026-03-13T07:24:21.632" v="510" actId="478"/>
          <ac:spMkLst>
            <pc:docMk/>
            <pc:sldMk cId="336712108" sldId="330"/>
            <ac:spMk id="6" creationId="{DBD473F9-1CA6-46D0-52BE-F0B605B74BB1}"/>
          </ac:spMkLst>
        </pc:spChg>
        <pc:spChg chg="add mod">
          <ac:chgData name="Léa Dreyer" userId="62aee51ee5ced681" providerId="LiveId" clId="{6B2BFF1A-8ABF-429B-AFA3-E6B032F33238}" dt="2026-03-13T07:25:03.737" v="552" actId="20577"/>
          <ac:spMkLst>
            <pc:docMk/>
            <pc:sldMk cId="336712108" sldId="330"/>
            <ac:spMk id="9" creationId="{4B14DE41-3A47-4B3E-B935-4A990CE6D2E0}"/>
          </ac:spMkLst>
        </pc:spChg>
        <pc:picChg chg="add mod">
          <ac:chgData name="Léa Dreyer" userId="62aee51ee5ced681" providerId="LiveId" clId="{6B2BFF1A-8ABF-429B-AFA3-E6B032F33238}" dt="2026-03-13T07:24:25.475" v="512" actId="1076"/>
          <ac:picMkLst>
            <pc:docMk/>
            <pc:sldMk cId="336712108" sldId="330"/>
            <ac:picMk id="8" creationId="{0FAB3FB5-8FC1-CDB4-55B5-4A6BABA40F54}"/>
          </ac:picMkLst>
        </pc:picChg>
        <pc:picChg chg="add mod">
          <ac:chgData name="Léa Dreyer" userId="62aee51ee5ced681" providerId="LiveId" clId="{6B2BFF1A-8ABF-429B-AFA3-E6B032F33238}" dt="2026-03-13T07:25:55.354" v="555" actId="1076"/>
          <ac:picMkLst>
            <pc:docMk/>
            <pc:sldMk cId="336712108" sldId="330"/>
            <ac:picMk id="11" creationId="{0C4B47D3-9AE5-81EB-25A9-9CAE44A5A8D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9E258D-0F25-4661-A44C-E1C751EC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FDA973-E9BB-F2E0-5E84-57D58E50C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35E854-60DA-E925-25ED-4138EFD8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3EB1-6841-4BC5-8543-E3B4EE204A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EE5740-9622-F0B8-649F-D97ECEBE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AF9CF5-2C2B-FFB6-AE8B-205EFB7C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EB4-C56F-4E24-B1CC-8A7172FBE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4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5A2E5-6993-2874-5CCD-54E58A57D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6ECF97-AB7E-C2C2-3122-13540F106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C8185C-186C-394A-AE0A-506AE124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3EB1-6841-4BC5-8543-E3B4EE204A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79CCC9-A4B2-D7B8-3172-E54F3288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4F4BBF-F307-2E30-CFC9-44DB3BDF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EB4-C56F-4E24-B1CC-8A7172FBE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6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F7E72E9-56C1-F972-F42E-F9D40C7B7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01FE9C-98F2-ECE2-9F59-D6E8853BF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A4DF92-6F15-BA3B-A1E4-78AD1FBB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3EB1-6841-4BC5-8543-E3B4EE204A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CCB870-EFAF-1AB3-AFAE-3F8E8B69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1E4939-7966-C1AE-62AB-7960A488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EB4-C56F-4E24-B1CC-8A7172FBE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3DA9D-4528-D86D-17B8-FBF17856B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A5651E-C634-8285-1674-509E145FA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733145-E3F1-A357-0CD8-4C303FE4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3EB1-6841-4BC5-8543-E3B4EE204A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409C3B-DF71-0BAD-D56B-93715972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F0643B-977A-164A-A0E0-745ECFAC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EB4-C56F-4E24-B1CC-8A7172FBE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2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581D0-DC25-1659-C5E4-E32A0371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BC7CE6-A33A-E944-7D15-E61C5620E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8C0A43-A203-E91B-0A33-DBA96845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3EB1-6841-4BC5-8543-E3B4EE204A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5E56CC-F406-E058-2F81-BA49EBA0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88EA79-63AC-9569-EF46-DE7410EA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EB4-C56F-4E24-B1CC-8A7172FBE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3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7A7F6A-E001-4EF9-4FA2-6EA023E9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69576A-1B00-7C41-9574-3970BF878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A33F1F-FBF3-E4A2-6545-F13E0DC66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97F360-DD0C-F116-0B55-2C051511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3EB1-6841-4BC5-8543-E3B4EE204A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089E72-395F-F515-1715-9DD4EE7B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ABECCC-4334-5B7A-0858-5CCAC275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EB4-C56F-4E24-B1CC-8A7172FBE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4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AE8026-D276-138A-3A5F-A36D03744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3D36E5-1B34-4234-5038-F023B7F07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D8F55F-2924-AB93-50DD-278FF3A0E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F9897A-4513-5277-A3D4-56E070165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C1720F-0439-C97A-8108-404AEBB09F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DE3519D-D2D1-E455-70E6-FF45F47E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3EB1-6841-4BC5-8543-E3B4EE204A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83E52D3-80AC-A3EA-DCA3-7E92D644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7BA326-94ED-F53C-9963-0B699B3B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EB4-C56F-4E24-B1CC-8A7172FBE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7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8EBC4-5320-19BA-470D-E4540F6A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C114BA-BF2A-BAE1-5C1E-BD0D2202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3EB1-6841-4BC5-8543-E3B4EE204A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A5A518-72EC-13FC-DE01-D6861716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103AFF-C093-D5F1-C253-0F8431C5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EB4-C56F-4E24-B1CC-8A7172FBE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5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821D7E-B5CB-B0A8-C5A0-0D59C978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3EB1-6841-4BC5-8543-E3B4EE204A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7EA989-10DC-E694-1ACC-03C13F50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7CDD05-6941-C2E7-DABF-57808B9D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EB4-C56F-4E24-B1CC-8A7172FBE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3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45FE9-9F2E-DBF1-8049-81EF4658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96B421-025C-6D58-E423-7C487303B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758D86-1BF5-A4D5-C0E6-5AFC88848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79117E-E698-79D5-80EC-911D3F82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3EB1-6841-4BC5-8543-E3B4EE204A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A79855-802E-B216-2C1D-72B2BA71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C441FE-61D8-2E1F-E701-45BFE5D1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EB4-C56F-4E24-B1CC-8A7172FBE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6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0CFC0-8E0D-9C40-3116-D3D7D8A0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ECA158-B4D0-E135-2EF4-65AB92184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26408E-9AE4-8335-3227-6F158B2B7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C3CA8B-8DE2-A2A7-D0FB-E6BD7B9F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3EB1-6841-4BC5-8543-E3B4EE204A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DEC0D2-04B3-E92A-561C-99864C30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A2C89B-A7E0-95BA-1871-134C1A40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FEB4-C56F-4E24-B1CC-8A7172FBE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0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66391F-4322-EF9B-59BB-CA7A7C562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C3786F-B924-0E0F-2A4F-B0EF0ACEB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66F2D-E6B8-B8C9-3C7E-D7A49B056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CD3EB1-6841-4BC5-8543-E3B4EE204A9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DF40A9-3F08-DE84-53C4-FEE0ED6E0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5770D1-ADCB-B7BA-66BC-8C70B6266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9CFEB4-C56F-4E24-B1CC-8A7172FBE0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46C6D-60FB-5909-27A1-E8FD4C1FC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8B100-798E-B333-2E1C-928C0F11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u="sng" dirty="0">
                <a:latin typeface="Garamond" pitchFamily="18" charset="0"/>
              </a:rPr>
              <a:t>Séance 6 : Théosophie et abstractions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5EBC58-9350-1B70-1C5E-531BC5581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918" y="6237312"/>
            <a:ext cx="4391470" cy="639762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 err="1">
                <a:latin typeface="Garamond" panose="02020404030301010803" pitchFamily="18" charset="0"/>
                <a:ea typeface="Calibri" panose="020F0502020204030204" pitchFamily="34" charset="0"/>
              </a:rPr>
              <a:t>František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 Kupka, </a:t>
            </a:r>
            <a:r>
              <a:rPr lang="fr-FR" sz="2000" b="0" i="1" dirty="0">
                <a:latin typeface="Garamond" panose="02020404030301010803" pitchFamily="18" charset="0"/>
                <a:ea typeface="Calibri" panose="020F0502020204030204" pitchFamily="34" charset="0"/>
              </a:rPr>
              <a:t>Le Rêve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, 1909, huile sur carton, 30,5 x 30,5 cm., </a:t>
            </a:r>
            <a:r>
              <a:rPr lang="fr-FR" sz="2000" b="0" dirty="0" err="1">
                <a:latin typeface="Garamond" panose="02020404030301010803" pitchFamily="18" charset="0"/>
                <a:ea typeface="Calibri" panose="020F0502020204030204" pitchFamily="34" charset="0"/>
              </a:rPr>
              <a:t>Bochun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fr-FR" sz="2000" b="0" dirty="0" err="1">
                <a:latin typeface="Garamond" panose="02020404030301010803" pitchFamily="18" charset="0"/>
                <a:ea typeface="Calibri" panose="020F0502020204030204" pitchFamily="34" charset="0"/>
              </a:rPr>
              <a:t>Kunstmuseum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fr-FR" sz="2000" b="0" dirty="0" err="1">
                <a:latin typeface="Garamond" panose="02020404030301010803" pitchFamily="18" charset="0"/>
                <a:ea typeface="Calibri" panose="020F0502020204030204" pitchFamily="34" charset="0"/>
              </a:rPr>
              <a:t>Bochun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endParaRPr lang="fr-FR" sz="2000" b="0" dirty="0">
              <a:latin typeface="Garamond" panose="02020404030301010803" pitchFamily="18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2B061E-7F22-008F-F3D8-F5560FFD5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5661248"/>
            <a:ext cx="4391470" cy="1143818"/>
          </a:xfrm>
        </p:spPr>
        <p:txBody>
          <a:bodyPr>
            <a:noAutofit/>
          </a:bodyPr>
          <a:lstStyle/>
          <a:p>
            <a:pPr algn="ctr"/>
            <a:r>
              <a:rPr lang="fr-FR" sz="2000" b="0" dirty="0" err="1">
                <a:latin typeface="Garamond" panose="02020404030301010803" pitchFamily="18" charset="0"/>
                <a:ea typeface="Calibri" panose="020F0502020204030204" pitchFamily="34" charset="0"/>
              </a:rPr>
              <a:t>Hilma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fr-FR" sz="2000" b="0" dirty="0" err="1">
                <a:latin typeface="Garamond" panose="02020404030301010803" pitchFamily="18" charset="0"/>
                <a:ea typeface="Calibri" panose="020F0502020204030204" pitchFamily="34" charset="0"/>
              </a:rPr>
              <a:t>af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 Klint, </a:t>
            </a:r>
            <a:r>
              <a:rPr lang="fr-FR" sz="2000" b="0" i="1" dirty="0">
                <a:latin typeface="Garamond" panose="02020404030301010803" pitchFamily="18" charset="0"/>
                <a:ea typeface="Calibri" panose="020F0502020204030204" pitchFamily="34" charset="0"/>
              </a:rPr>
              <a:t>Groupe X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fr-FR" sz="2000" b="0" i="1" dirty="0" err="1">
                <a:latin typeface="Garamond" panose="02020404030301010803" pitchFamily="18" charset="0"/>
                <a:ea typeface="Calibri" panose="020F0502020204030204" pitchFamily="34" charset="0"/>
              </a:rPr>
              <a:t>Altarpiece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fr-FR" sz="2000" b="0" i="1" dirty="0">
                <a:latin typeface="Garamond" panose="02020404030301010803" pitchFamily="18" charset="0"/>
                <a:ea typeface="Calibri" panose="020F0502020204030204" pitchFamily="34" charset="0"/>
              </a:rPr>
              <a:t>n°3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, (Série des </a:t>
            </a:r>
            <a:r>
              <a:rPr lang="fr-FR" sz="2000" b="0" i="1" dirty="0">
                <a:latin typeface="Garamond" panose="02020404030301010803" pitchFamily="18" charset="0"/>
                <a:ea typeface="Calibri" panose="020F0502020204030204" pitchFamily="34" charset="0"/>
              </a:rPr>
              <a:t>Peintures pour le Temple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), 1915, huile et feuilles de métal sur toile, 237,5 x 178,5 cm., Stockholm, </a:t>
            </a:r>
            <a:r>
              <a:rPr lang="fr-FR" sz="2000" b="0" dirty="0" err="1">
                <a:latin typeface="Garamond" panose="02020404030301010803" pitchFamily="18" charset="0"/>
                <a:ea typeface="Calibri" panose="020F0502020204030204" pitchFamily="34" charset="0"/>
              </a:rPr>
              <a:t>Hilma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r>
              <a:rPr lang="fr-FR" sz="2000" b="0" dirty="0" err="1">
                <a:latin typeface="Garamond" panose="02020404030301010803" pitchFamily="18" charset="0"/>
                <a:ea typeface="Calibri" panose="020F0502020204030204" pitchFamily="34" charset="0"/>
              </a:rPr>
              <a:t>af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 Klint </a:t>
            </a:r>
            <a:r>
              <a:rPr lang="fr-FR" sz="2000" b="0" dirty="0" err="1">
                <a:latin typeface="Garamond" panose="02020404030301010803" pitchFamily="18" charset="0"/>
                <a:ea typeface="Calibri" panose="020F0502020204030204" pitchFamily="34" charset="0"/>
              </a:rPr>
              <a:t>Foundation</a:t>
            </a:r>
            <a:r>
              <a:rPr lang="fr-FR" sz="2000" b="0" dirty="0"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  <a:endParaRPr lang="fr-FR" sz="2000" b="0" i="1" dirty="0">
              <a:latin typeface="Garamond" panose="02020404030301010803" pitchFamily="18" charset="0"/>
            </a:endParaRPr>
          </a:p>
        </p:txBody>
      </p:sp>
      <p:pic>
        <p:nvPicPr>
          <p:cNvPr id="8" name="Espace réservé du contenu 7" descr="Une image contenant peinture, Peinture acrylique, Art moderne, Arts visuels&#10;&#10;Le contenu généré par l’IA peut être incorrect.">
            <a:extLst>
              <a:ext uri="{FF2B5EF4-FFF2-40B4-BE49-F238E27FC236}">
                <a16:creationId xmlns:a16="http://schemas.microsoft.com/office/drawing/2014/main" id="{390F88B0-3A8A-CE02-1CD9-3F01261667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65" y="1556792"/>
            <a:ext cx="4166959" cy="4104456"/>
          </a:xfrm>
        </p:spPr>
      </p:pic>
      <p:pic>
        <p:nvPicPr>
          <p:cNvPr id="14" name="Espace réservé du contenu 13" descr="Une image contenant peinture, cercle, art, sol&#10;&#10;Le contenu généré par l’IA peut être incorrect.">
            <a:extLst>
              <a:ext uri="{FF2B5EF4-FFF2-40B4-BE49-F238E27FC236}">
                <a16:creationId xmlns:a16="http://schemas.microsoft.com/office/drawing/2014/main" id="{136F6180-21AC-20DE-2F25-0892D13E87B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84" y="1156658"/>
            <a:ext cx="3072233" cy="4063390"/>
          </a:xfrm>
        </p:spPr>
      </p:pic>
    </p:spTree>
    <p:extLst>
      <p:ext uri="{BB962C8B-B14F-4D97-AF65-F5344CB8AC3E}">
        <p14:creationId xmlns:p14="http://schemas.microsoft.com/office/powerpoint/2010/main" val="303752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2C41F77B-FF33-4577-EFBF-69C446BD9438}"/>
              </a:ext>
            </a:extLst>
          </p:cNvPr>
          <p:cNvSpPr txBox="1"/>
          <p:nvPr/>
        </p:nvSpPr>
        <p:spPr>
          <a:xfrm>
            <a:off x="1870363" y="2066881"/>
            <a:ext cx="89985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effectLst/>
              </a:rPr>
              <a:t>Linda Dalrymple</a:t>
            </a:r>
            <a:r>
              <a:rPr lang="en-US" sz="2400" dirty="0"/>
              <a:t> Henderson, </a:t>
            </a:r>
            <a:r>
              <a:rPr lang="en-US" sz="2400" dirty="0">
                <a:effectLst/>
              </a:rPr>
              <a:t>« Vibratory Modernism: Boccioni, Kupka, and the Ether of Space ». In </a:t>
            </a:r>
            <a:r>
              <a:rPr lang="en-US" sz="2400" i="1" dirty="0">
                <a:effectLst/>
              </a:rPr>
              <a:t>From energy to information. Representation in science and technology, art, and literature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édité</a:t>
            </a:r>
            <a:r>
              <a:rPr lang="en-US" sz="2400" dirty="0">
                <a:effectLst/>
              </a:rPr>
              <a:t> par Linda Dalrymple Henderson et Bruce Clarke. Stanford University Press, 2002.</a:t>
            </a:r>
          </a:p>
        </p:txBody>
      </p:sp>
    </p:spTree>
    <p:extLst>
      <p:ext uri="{BB962C8B-B14F-4D97-AF65-F5344CB8AC3E}">
        <p14:creationId xmlns:p14="http://schemas.microsoft.com/office/powerpoint/2010/main" val="292835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9CD11A2-852C-DADC-B930-BB995110E525}"/>
              </a:ext>
            </a:extLst>
          </p:cNvPr>
          <p:cNvSpPr txBox="1"/>
          <p:nvPr/>
        </p:nvSpPr>
        <p:spPr>
          <a:xfrm>
            <a:off x="438152" y="5896367"/>
            <a:ext cx="540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Umberto Boccioni, </a:t>
            </a:r>
            <a:r>
              <a:rPr lang="fr-FR" i="1" dirty="0"/>
              <a:t>Materia</a:t>
            </a:r>
            <a:r>
              <a:rPr lang="fr-FR" dirty="0"/>
              <a:t>, 1912. </a:t>
            </a:r>
            <a:r>
              <a:rPr lang="fr-FR" dirty="0" err="1"/>
              <a:t>hst</a:t>
            </a:r>
            <a:r>
              <a:rPr lang="fr-FR" dirty="0"/>
              <a:t>, 150 x 225 cm. Collection privée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7A65FB0-7CB6-35F6-5440-B99F44BA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18" y="585894"/>
            <a:ext cx="5289550" cy="507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2D8CDA4-5672-8426-C048-9C79A257204E}"/>
              </a:ext>
            </a:extLst>
          </p:cNvPr>
          <p:cNvSpPr txBox="1"/>
          <p:nvPr/>
        </p:nvSpPr>
        <p:spPr>
          <a:xfrm>
            <a:off x="6352994" y="5850200"/>
            <a:ext cx="567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František</a:t>
            </a:r>
            <a:r>
              <a:rPr lang="fr-FR" dirty="0"/>
              <a:t> Kupka, </a:t>
            </a:r>
            <a:r>
              <a:rPr lang="fr-FR" i="1" dirty="0"/>
              <a:t>Amorpha, fugue en deux couleurs</a:t>
            </a:r>
            <a:r>
              <a:rPr lang="fr-FR" dirty="0"/>
              <a:t>, 1912. </a:t>
            </a:r>
            <a:r>
              <a:rPr lang="fr-FR" dirty="0" err="1"/>
              <a:t>hst</a:t>
            </a:r>
            <a:r>
              <a:rPr lang="fr-FR" dirty="0"/>
              <a:t>, 220 x 211 cm. Prague, National </a:t>
            </a:r>
            <a:r>
              <a:rPr lang="fr-FR" dirty="0" err="1"/>
              <a:t>Gallery</a:t>
            </a: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49AB431-6698-DC1C-345D-8B1D7E21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9" y="315302"/>
            <a:ext cx="3606077" cy="546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4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A55D44F-B955-A52A-40A0-C5C23E530B1D}"/>
              </a:ext>
            </a:extLst>
          </p:cNvPr>
          <p:cNvSpPr txBox="1"/>
          <p:nvPr/>
        </p:nvSpPr>
        <p:spPr>
          <a:xfrm>
            <a:off x="3098225" y="6041840"/>
            <a:ext cx="540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Umberto Boccioni, </a:t>
            </a:r>
            <a:r>
              <a:rPr lang="fr-FR" i="1" dirty="0"/>
              <a:t>Materia</a:t>
            </a:r>
            <a:r>
              <a:rPr lang="fr-FR" dirty="0"/>
              <a:t>, 1912. </a:t>
            </a:r>
            <a:r>
              <a:rPr lang="fr-FR" dirty="0" err="1"/>
              <a:t>hst</a:t>
            </a:r>
            <a:r>
              <a:rPr lang="fr-FR" dirty="0"/>
              <a:t>, 150 x 225 cm. Collection privée</a:t>
            </a:r>
            <a:endParaRPr lang="en-US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CE999D1-2896-C7A9-866D-3177E7CE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42" y="460775"/>
            <a:ext cx="3606077" cy="546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0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52266B63-08E0-F5D6-7312-AF491BA5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731366"/>
            <a:ext cx="5289550" cy="507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BA6EA09-661C-01FF-F520-DADC79EE1A06}"/>
              </a:ext>
            </a:extLst>
          </p:cNvPr>
          <p:cNvSpPr txBox="1"/>
          <p:nvPr/>
        </p:nvSpPr>
        <p:spPr>
          <a:xfrm>
            <a:off x="3323501" y="5995672"/>
            <a:ext cx="567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František</a:t>
            </a:r>
            <a:r>
              <a:rPr lang="fr-FR" dirty="0"/>
              <a:t> Kupka, </a:t>
            </a:r>
            <a:r>
              <a:rPr lang="fr-FR" i="1" dirty="0"/>
              <a:t>Amorpha, fugue en deux couleurs</a:t>
            </a:r>
            <a:r>
              <a:rPr lang="fr-FR" dirty="0"/>
              <a:t>, 1912. </a:t>
            </a:r>
            <a:r>
              <a:rPr lang="fr-FR" dirty="0" err="1"/>
              <a:t>hst</a:t>
            </a:r>
            <a:r>
              <a:rPr lang="fr-FR" dirty="0"/>
              <a:t>, 220 x 211 cm. Prague, National </a:t>
            </a:r>
            <a:r>
              <a:rPr lang="fr-FR" dirty="0" err="1"/>
              <a:t>Gallery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FAB3FB5-8FC1-CDB4-55B5-4A6BABA4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40" y="847592"/>
            <a:ext cx="3238666" cy="516281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B14DE41-3A47-4B3E-B935-4A990CE6D2E0}"/>
              </a:ext>
            </a:extLst>
          </p:cNvPr>
          <p:cNvSpPr txBox="1"/>
          <p:nvPr/>
        </p:nvSpPr>
        <p:spPr>
          <a:xfrm>
            <a:off x="971550" y="6362700"/>
            <a:ext cx="345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Kupka, </a:t>
            </a:r>
            <a:r>
              <a:rPr lang="fr-FR" i="1" dirty="0"/>
              <a:t>Petite fille au ballon</a:t>
            </a:r>
            <a:r>
              <a:rPr lang="fr-FR" dirty="0"/>
              <a:t>, 1908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C4B47D3-9AE5-81EB-25A9-9CAE44A5A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26" y="555730"/>
            <a:ext cx="3686224" cy="574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C540448-6CF9-0978-DCCC-120C1BDD3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0"/>
            <a:ext cx="4948670" cy="61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860171A-B4BB-3160-BD91-B1C089F6276A}"/>
              </a:ext>
            </a:extLst>
          </p:cNvPr>
          <p:cNvSpPr txBox="1"/>
          <p:nvPr/>
        </p:nvSpPr>
        <p:spPr>
          <a:xfrm>
            <a:off x="2344335" y="6164433"/>
            <a:ext cx="754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Umberto Boccioni, </a:t>
            </a:r>
            <a:r>
              <a:rPr lang="fr-FR" i="1" dirty="0"/>
              <a:t>L’homme en mouvement. Forme </a:t>
            </a:r>
            <a:r>
              <a:rPr lang="fr-FR" i="1" dirty="0" err="1"/>
              <a:t>uniche</a:t>
            </a:r>
            <a:r>
              <a:rPr lang="fr-FR" i="1" dirty="0"/>
              <a:t> </a:t>
            </a:r>
            <a:r>
              <a:rPr lang="fr-FR" i="1" dirty="0" err="1"/>
              <a:t>della</a:t>
            </a:r>
            <a:r>
              <a:rPr lang="fr-FR" i="1" dirty="0"/>
              <a:t> </a:t>
            </a:r>
            <a:r>
              <a:rPr lang="fr-FR" i="1" dirty="0" err="1"/>
              <a:t>continuità</a:t>
            </a:r>
            <a:r>
              <a:rPr lang="fr-FR" i="1" dirty="0"/>
              <a:t> </a:t>
            </a:r>
            <a:r>
              <a:rPr lang="fr-FR" i="1" dirty="0" err="1"/>
              <a:t>nello</a:t>
            </a:r>
            <a:r>
              <a:rPr lang="fr-FR" i="1" dirty="0"/>
              <a:t> </a:t>
            </a:r>
            <a:r>
              <a:rPr lang="fr-FR" i="1" dirty="0" err="1"/>
              <a:t>spazio</a:t>
            </a:r>
            <a:r>
              <a:rPr lang="fr-FR" i="1" dirty="0"/>
              <a:t>,</a:t>
            </a:r>
            <a:r>
              <a:rPr lang="fr-FR" dirty="0"/>
              <a:t> 1913. plâtre, bronze, 111 x 88 x 40 cm. NY, </a:t>
            </a:r>
            <a:r>
              <a:rPr lang="fr-FR" dirty="0" err="1"/>
              <a:t>MoMA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321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237</Words>
  <Application>Microsoft Office PowerPoint</Application>
  <PresentationFormat>Grand écran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Garamond</vt:lpstr>
      <vt:lpstr>Thème Office</vt:lpstr>
      <vt:lpstr>Séance 6 : Théosophie et abstractions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Léa Dreyer</dc:creator>
  <cp:lastModifiedBy>Léa Dreyer</cp:lastModifiedBy>
  <cp:revision>1</cp:revision>
  <dcterms:created xsi:type="dcterms:W3CDTF">2026-03-11T10:25:45Z</dcterms:created>
  <dcterms:modified xsi:type="dcterms:W3CDTF">2026-03-13T07:26:00Z</dcterms:modified>
</cp:coreProperties>
</file>