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5" r:id="rId2"/>
    <p:sldId id="256" r:id="rId3"/>
    <p:sldId id="257" r:id="rId4"/>
    <p:sldId id="326" r:id="rId5"/>
    <p:sldId id="32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8426A0-FA10-42EA-9491-672104F92691}" v="8" dt="2026-03-19T15:07:06.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300" y="2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éa Dreyer" userId="62aee51ee5ced681" providerId="LiveId" clId="{6B2BFF1A-8ABF-429B-AFA3-E6B032F33238}"/>
    <pc:docChg chg="custSel addSld modSld sldOrd">
      <pc:chgData name="Léa Dreyer" userId="62aee51ee5ced681" providerId="LiveId" clId="{6B2BFF1A-8ABF-429B-AFA3-E6B032F33238}" dt="2026-03-19T15:11:20.914" v="373" actId="1076"/>
      <pc:docMkLst>
        <pc:docMk/>
      </pc:docMkLst>
      <pc:sldChg chg="addSp delSp modSp new mod">
        <pc:chgData name="Léa Dreyer" userId="62aee51ee5ced681" providerId="LiveId" clId="{6B2BFF1A-8ABF-429B-AFA3-E6B032F33238}" dt="2026-03-19T14:55:56.577" v="116" actId="1076"/>
        <pc:sldMkLst>
          <pc:docMk/>
          <pc:sldMk cId="284251540" sldId="256"/>
        </pc:sldMkLst>
        <pc:spChg chg="del">
          <ac:chgData name="Léa Dreyer" userId="62aee51ee5ced681" providerId="LiveId" clId="{6B2BFF1A-8ABF-429B-AFA3-E6B032F33238}" dt="2026-03-19T11:55:13.528" v="1" actId="478"/>
          <ac:spMkLst>
            <pc:docMk/>
            <pc:sldMk cId="284251540" sldId="256"/>
            <ac:spMk id="2" creationId="{D86C8372-50BA-C4F2-F04D-49816A3AC8E5}"/>
          </ac:spMkLst>
        </pc:spChg>
        <pc:spChg chg="del">
          <ac:chgData name="Léa Dreyer" userId="62aee51ee5ced681" providerId="LiveId" clId="{6B2BFF1A-8ABF-429B-AFA3-E6B032F33238}" dt="2026-03-19T11:55:13.528" v="1" actId="478"/>
          <ac:spMkLst>
            <pc:docMk/>
            <pc:sldMk cId="284251540" sldId="256"/>
            <ac:spMk id="3" creationId="{B5BD2C51-FF25-2738-0FC5-80D44E517ADB}"/>
          </ac:spMkLst>
        </pc:spChg>
        <pc:spChg chg="add mod">
          <ac:chgData name="Léa Dreyer" userId="62aee51ee5ced681" providerId="LiveId" clId="{6B2BFF1A-8ABF-429B-AFA3-E6B032F33238}" dt="2026-03-19T14:55:56.577" v="116" actId="1076"/>
          <ac:spMkLst>
            <pc:docMk/>
            <pc:sldMk cId="284251540" sldId="256"/>
            <ac:spMk id="5" creationId="{8C1E048A-5AB9-BA3F-B362-C7B4B0701FF8}"/>
          </ac:spMkLst>
        </pc:spChg>
      </pc:sldChg>
      <pc:sldChg chg="addSp delSp modSp new mod">
        <pc:chgData name="Léa Dreyer" userId="62aee51ee5ced681" providerId="LiveId" clId="{6B2BFF1A-8ABF-429B-AFA3-E6B032F33238}" dt="2026-03-19T14:56:18.193" v="126" actId="404"/>
        <pc:sldMkLst>
          <pc:docMk/>
          <pc:sldMk cId="2008234325" sldId="257"/>
        </pc:sldMkLst>
        <pc:spChg chg="del">
          <ac:chgData name="Léa Dreyer" userId="62aee51ee5ced681" providerId="LiveId" clId="{6B2BFF1A-8ABF-429B-AFA3-E6B032F33238}" dt="2026-03-19T11:55:19.258" v="3" actId="478"/>
          <ac:spMkLst>
            <pc:docMk/>
            <pc:sldMk cId="2008234325" sldId="257"/>
            <ac:spMk id="2" creationId="{72E2B02C-494E-77CF-AFB0-E65B913F8952}"/>
          </ac:spMkLst>
        </pc:spChg>
        <pc:spChg chg="del">
          <ac:chgData name="Léa Dreyer" userId="62aee51ee5ced681" providerId="LiveId" clId="{6B2BFF1A-8ABF-429B-AFA3-E6B032F33238}" dt="2026-03-19T11:55:19.258" v="3" actId="478"/>
          <ac:spMkLst>
            <pc:docMk/>
            <pc:sldMk cId="2008234325" sldId="257"/>
            <ac:spMk id="3" creationId="{03502224-BAAE-8DAA-7980-E79F3051BA75}"/>
          </ac:spMkLst>
        </pc:spChg>
        <pc:spChg chg="add mod">
          <ac:chgData name="Léa Dreyer" userId="62aee51ee5ced681" providerId="LiveId" clId="{6B2BFF1A-8ABF-429B-AFA3-E6B032F33238}" dt="2026-03-19T14:56:18.193" v="126" actId="404"/>
          <ac:spMkLst>
            <pc:docMk/>
            <pc:sldMk cId="2008234325" sldId="257"/>
            <ac:spMk id="5" creationId="{F3A2F5C1-8C06-5D46-13BC-2CECFF4EA225}"/>
          </ac:spMkLst>
        </pc:spChg>
      </pc:sldChg>
      <pc:sldChg chg="modSp add mod ord">
        <pc:chgData name="Léa Dreyer" userId="62aee51ee5ced681" providerId="LiveId" clId="{6B2BFF1A-8ABF-429B-AFA3-E6B032F33238}" dt="2026-03-19T14:55:17.945" v="102" actId="790"/>
        <pc:sldMkLst>
          <pc:docMk/>
          <pc:sldMk cId="3965369447" sldId="325"/>
        </pc:sldMkLst>
        <pc:spChg chg="mod">
          <ac:chgData name="Léa Dreyer" userId="62aee51ee5ced681" providerId="LiveId" clId="{6B2BFF1A-8ABF-429B-AFA3-E6B032F33238}" dt="2026-03-19T14:55:17.945" v="102" actId="790"/>
          <ac:spMkLst>
            <pc:docMk/>
            <pc:sldMk cId="3965369447" sldId="325"/>
            <ac:spMk id="2" creationId="{0ECDCD19-1E8C-EBFD-89B5-F4A6E59E8C1C}"/>
          </ac:spMkLst>
        </pc:spChg>
        <pc:spChg chg="mod">
          <ac:chgData name="Léa Dreyer" userId="62aee51ee5ced681" providerId="LiveId" clId="{6B2BFF1A-8ABF-429B-AFA3-E6B032F33238}" dt="2026-03-19T14:55:17.945" v="102" actId="790"/>
          <ac:spMkLst>
            <pc:docMk/>
            <pc:sldMk cId="3965369447" sldId="325"/>
            <ac:spMk id="3" creationId="{0F6E2281-3DB8-488F-9578-B847D9638FCF}"/>
          </ac:spMkLst>
        </pc:spChg>
        <pc:spChg chg="mod">
          <ac:chgData name="Léa Dreyer" userId="62aee51ee5ced681" providerId="LiveId" clId="{6B2BFF1A-8ABF-429B-AFA3-E6B032F33238}" dt="2026-03-19T14:55:17.945" v="102" actId="790"/>
          <ac:spMkLst>
            <pc:docMk/>
            <pc:sldMk cId="3965369447" sldId="325"/>
            <ac:spMk id="5" creationId="{09D77138-B719-02A5-C635-75F4360823A1}"/>
          </ac:spMkLst>
        </pc:spChg>
      </pc:sldChg>
      <pc:sldChg chg="addSp delSp modSp new mod">
        <pc:chgData name="Léa Dreyer" userId="62aee51ee5ced681" providerId="LiveId" clId="{6B2BFF1A-8ABF-429B-AFA3-E6B032F33238}" dt="2026-03-19T14:58:00.543" v="152" actId="404"/>
        <pc:sldMkLst>
          <pc:docMk/>
          <pc:sldMk cId="2039495391" sldId="326"/>
        </pc:sldMkLst>
        <pc:spChg chg="del">
          <ac:chgData name="Léa Dreyer" userId="62aee51ee5ced681" providerId="LiveId" clId="{6B2BFF1A-8ABF-429B-AFA3-E6B032F33238}" dt="2026-03-19T13:30:40.216" v="18" actId="478"/>
          <ac:spMkLst>
            <pc:docMk/>
            <pc:sldMk cId="2039495391" sldId="326"/>
            <ac:spMk id="2" creationId="{6349F336-9D7A-73CA-B5C0-F1DEF9A85895}"/>
          </ac:spMkLst>
        </pc:spChg>
        <pc:spChg chg="del">
          <ac:chgData name="Léa Dreyer" userId="62aee51ee5ced681" providerId="LiveId" clId="{6B2BFF1A-8ABF-429B-AFA3-E6B032F33238}" dt="2026-03-19T13:30:41.209" v="19" actId="478"/>
          <ac:spMkLst>
            <pc:docMk/>
            <pc:sldMk cId="2039495391" sldId="326"/>
            <ac:spMk id="3" creationId="{114F68CA-7AFE-0460-36F2-69EE77706380}"/>
          </ac:spMkLst>
        </pc:spChg>
        <pc:spChg chg="add mod">
          <ac:chgData name="Léa Dreyer" userId="62aee51ee5ced681" providerId="LiveId" clId="{6B2BFF1A-8ABF-429B-AFA3-E6B032F33238}" dt="2026-03-19T14:58:00.543" v="152" actId="404"/>
          <ac:spMkLst>
            <pc:docMk/>
            <pc:sldMk cId="2039495391" sldId="326"/>
            <ac:spMk id="5" creationId="{1E78C073-618A-2B29-52C8-F6947B9DAC16}"/>
          </ac:spMkLst>
        </pc:spChg>
      </pc:sldChg>
      <pc:sldChg chg="addSp delSp modSp new mod">
        <pc:chgData name="Léa Dreyer" userId="62aee51ee5ced681" providerId="LiveId" clId="{6B2BFF1A-8ABF-429B-AFA3-E6B032F33238}" dt="2026-03-19T15:11:20.914" v="373" actId="1076"/>
        <pc:sldMkLst>
          <pc:docMk/>
          <pc:sldMk cId="1396423332" sldId="327"/>
        </pc:sldMkLst>
        <pc:spChg chg="del">
          <ac:chgData name="Léa Dreyer" userId="62aee51ee5ced681" providerId="LiveId" clId="{6B2BFF1A-8ABF-429B-AFA3-E6B032F33238}" dt="2026-03-19T15:03:22.870" v="154" actId="478"/>
          <ac:spMkLst>
            <pc:docMk/>
            <pc:sldMk cId="1396423332" sldId="327"/>
            <ac:spMk id="2" creationId="{526B82B2-EDED-79E7-3580-39ED76284C34}"/>
          </ac:spMkLst>
        </pc:spChg>
        <pc:spChg chg="del">
          <ac:chgData name="Léa Dreyer" userId="62aee51ee5ced681" providerId="LiveId" clId="{6B2BFF1A-8ABF-429B-AFA3-E6B032F33238}" dt="2026-03-19T15:03:22.870" v="154" actId="478"/>
          <ac:spMkLst>
            <pc:docMk/>
            <pc:sldMk cId="1396423332" sldId="327"/>
            <ac:spMk id="3" creationId="{99388A56-5888-BBD5-04F8-01B35A6E0FB9}"/>
          </ac:spMkLst>
        </pc:spChg>
        <pc:spChg chg="add del mod">
          <ac:chgData name="Léa Dreyer" userId="62aee51ee5ced681" providerId="LiveId" clId="{6B2BFF1A-8ABF-429B-AFA3-E6B032F33238}" dt="2026-03-19T15:03:39.663" v="159"/>
          <ac:spMkLst>
            <pc:docMk/>
            <pc:sldMk cId="1396423332" sldId="327"/>
            <ac:spMk id="6" creationId="{829619D2-E3B1-0799-BCBB-AA17ED5E9CF2}"/>
          </ac:spMkLst>
        </pc:spChg>
        <pc:spChg chg="add mod">
          <ac:chgData name="Léa Dreyer" userId="62aee51ee5ced681" providerId="LiveId" clId="{6B2BFF1A-8ABF-429B-AFA3-E6B032F33238}" dt="2026-03-19T15:11:09.343" v="369" actId="122"/>
          <ac:spMkLst>
            <pc:docMk/>
            <pc:sldMk cId="1396423332" sldId="327"/>
            <ac:spMk id="7" creationId="{517F307C-574C-A2F5-001F-CF236905D89A}"/>
          </ac:spMkLst>
        </pc:spChg>
        <pc:spChg chg="add mod">
          <ac:chgData name="Léa Dreyer" userId="62aee51ee5ced681" providerId="LiveId" clId="{6B2BFF1A-8ABF-429B-AFA3-E6B032F33238}" dt="2026-03-19T15:11:01.433" v="365" actId="122"/>
          <ac:spMkLst>
            <pc:docMk/>
            <pc:sldMk cId="1396423332" sldId="327"/>
            <ac:spMk id="10" creationId="{4173AF47-7C68-DD78-38CC-5A8C1B6B3A0B}"/>
          </ac:spMkLst>
        </pc:spChg>
        <pc:picChg chg="add mod">
          <ac:chgData name="Léa Dreyer" userId="62aee51ee5ced681" providerId="LiveId" clId="{6B2BFF1A-8ABF-429B-AFA3-E6B032F33238}" dt="2026-03-19T15:11:16.889" v="371" actId="1076"/>
          <ac:picMkLst>
            <pc:docMk/>
            <pc:sldMk cId="1396423332" sldId="327"/>
            <ac:picMk id="5" creationId="{4F96F7B5-8395-95F4-5601-1F6949D39449}"/>
          </ac:picMkLst>
        </pc:picChg>
        <pc:picChg chg="add mod">
          <ac:chgData name="Léa Dreyer" userId="62aee51ee5ced681" providerId="LiveId" clId="{6B2BFF1A-8ABF-429B-AFA3-E6B032F33238}" dt="2026-03-19T15:11:20.914" v="373" actId="1076"/>
          <ac:picMkLst>
            <pc:docMk/>
            <pc:sldMk cId="1396423332" sldId="327"/>
            <ac:picMk id="9" creationId="{2F3CBD4C-C039-C780-54CC-17245CE5E1A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B94307-B3AC-823D-0768-DE3ABA82717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1AD2FF79-D412-5215-C6EE-56E061844A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E625D25D-344F-3CB6-23E2-7759EFE35893}"/>
              </a:ext>
            </a:extLst>
          </p:cNvPr>
          <p:cNvSpPr>
            <a:spLocks noGrp="1"/>
          </p:cNvSpPr>
          <p:nvPr>
            <p:ph type="dt" sz="half" idx="10"/>
          </p:nvPr>
        </p:nvSpPr>
        <p:spPr/>
        <p:txBody>
          <a:bodyPr/>
          <a:lstStyle/>
          <a:p>
            <a:fld id="{EDEF3012-FB51-4D5E-BBCF-8E9640B59094}" type="datetimeFigureOut">
              <a:rPr lang="en-US" smtClean="0"/>
              <a:t>3/19/2026</a:t>
            </a:fld>
            <a:endParaRPr lang="en-US"/>
          </a:p>
        </p:txBody>
      </p:sp>
      <p:sp>
        <p:nvSpPr>
          <p:cNvPr id="5" name="Espace réservé du pied de page 4">
            <a:extLst>
              <a:ext uri="{FF2B5EF4-FFF2-40B4-BE49-F238E27FC236}">
                <a16:creationId xmlns:a16="http://schemas.microsoft.com/office/drawing/2014/main" id="{381B7795-EA5B-E038-035C-F27BC6754FF2}"/>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AC51095B-A241-BF50-D127-35A7CC104C48}"/>
              </a:ext>
            </a:extLst>
          </p:cNvPr>
          <p:cNvSpPr>
            <a:spLocks noGrp="1"/>
          </p:cNvSpPr>
          <p:nvPr>
            <p:ph type="sldNum" sz="quarter" idx="12"/>
          </p:nvPr>
        </p:nvSpPr>
        <p:spPr/>
        <p:txBody>
          <a:bodyPr/>
          <a:lstStyle/>
          <a:p>
            <a:fld id="{A5F45D82-5C87-4F31-A554-4C8D3A9FBCF8}" type="slidenum">
              <a:rPr lang="en-US" smtClean="0"/>
              <a:t>‹N°›</a:t>
            </a:fld>
            <a:endParaRPr lang="en-US"/>
          </a:p>
        </p:txBody>
      </p:sp>
    </p:spTree>
    <p:extLst>
      <p:ext uri="{BB962C8B-B14F-4D97-AF65-F5344CB8AC3E}">
        <p14:creationId xmlns:p14="http://schemas.microsoft.com/office/powerpoint/2010/main" val="2612433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215764-0DF6-1B07-189C-714488BF7B48}"/>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4AAE5889-B7DE-9456-8139-1E595B7A13C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CFE7F75B-8A95-9C11-7D0B-348E9E293D5B}"/>
              </a:ext>
            </a:extLst>
          </p:cNvPr>
          <p:cNvSpPr>
            <a:spLocks noGrp="1"/>
          </p:cNvSpPr>
          <p:nvPr>
            <p:ph type="dt" sz="half" idx="10"/>
          </p:nvPr>
        </p:nvSpPr>
        <p:spPr/>
        <p:txBody>
          <a:bodyPr/>
          <a:lstStyle/>
          <a:p>
            <a:fld id="{EDEF3012-FB51-4D5E-BBCF-8E9640B59094}" type="datetimeFigureOut">
              <a:rPr lang="en-US" smtClean="0"/>
              <a:t>3/19/2026</a:t>
            </a:fld>
            <a:endParaRPr lang="en-US"/>
          </a:p>
        </p:txBody>
      </p:sp>
      <p:sp>
        <p:nvSpPr>
          <p:cNvPr id="5" name="Espace réservé du pied de page 4">
            <a:extLst>
              <a:ext uri="{FF2B5EF4-FFF2-40B4-BE49-F238E27FC236}">
                <a16:creationId xmlns:a16="http://schemas.microsoft.com/office/drawing/2014/main" id="{73F8C77E-B060-063A-13DE-790ADC51C55F}"/>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CE2D4E7D-D2A4-5B73-7FA9-820E932B165A}"/>
              </a:ext>
            </a:extLst>
          </p:cNvPr>
          <p:cNvSpPr>
            <a:spLocks noGrp="1"/>
          </p:cNvSpPr>
          <p:nvPr>
            <p:ph type="sldNum" sz="quarter" idx="12"/>
          </p:nvPr>
        </p:nvSpPr>
        <p:spPr/>
        <p:txBody>
          <a:bodyPr/>
          <a:lstStyle/>
          <a:p>
            <a:fld id="{A5F45D82-5C87-4F31-A554-4C8D3A9FBCF8}" type="slidenum">
              <a:rPr lang="en-US" smtClean="0"/>
              <a:t>‹N°›</a:t>
            </a:fld>
            <a:endParaRPr lang="en-US"/>
          </a:p>
        </p:txBody>
      </p:sp>
    </p:spTree>
    <p:extLst>
      <p:ext uri="{BB962C8B-B14F-4D97-AF65-F5344CB8AC3E}">
        <p14:creationId xmlns:p14="http://schemas.microsoft.com/office/powerpoint/2010/main" val="122792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4B63BC-3DFD-E179-94F6-81E873A50F7B}"/>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E98BA82E-9E13-3341-5D01-98E7EA80910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3D47C193-3EEC-6133-2CDF-9EE5F99EA19A}"/>
              </a:ext>
            </a:extLst>
          </p:cNvPr>
          <p:cNvSpPr>
            <a:spLocks noGrp="1"/>
          </p:cNvSpPr>
          <p:nvPr>
            <p:ph type="dt" sz="half" idx="10"/>
          </p:nvPr>
        </p:nvSpPr>
        <p:spPr/>
        <p:txBody>
          <a:bodyPr/>
          <a:lstStyle/>
          <a:p>
            <a:fld id="{EDEF3012-FB51-4D5E-BBCF-8E9640B59094}" type="datetimeFigureOut">
              <a:rPr lang="en-US" smtClean="0"/>
              <a:t>3/19/2026</a:t>
            </a:fld>
            <a:endParaRPr lang="en-US"/>
          </a:p>
        </p:txBody>
      </p:sp>
      <p:sp>
        <p:nvSpPr>
          <p:cNvPr id="5" name="Espace réservé du pied de page 4">
            <a:extLst>
              <a:ext uri="{FF2B5EF4-FFF2-40B4-BE49-F238E27FC236}">
                <a16:creationId xmlns:a16="http://schemas.microsoft.com/office/drawing/2014/main" id="{82070D1A-FB46-9042-885A-54B90889399F}"/>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45D76EFE-D893-6ABA-07A6-47B206A604DB}"/>
              </a:ext>
            </a:extLst>
          </p:cNvPr>
          <p:cNvSpPr>
            <a:spLocks noGrp="1"/>
          </p:cNvSpPr>
          <p:nvPr>
            <p:ph type="sldNum" sz="quarter" idx="12"/>
          </p:nvPr>
        </p:nvSpPr>
        <p:spPr/>
        <p:txBody>
          <a:bodyPr/>
          <a:lstStyle/>
          <a:p>
            <a:fld id="{A5F45D82-5C87-4F31-A554-4C8D3A9FBCF8}" type="slidenum">
              <a:rPr lang="en-US" smtClean="0"/>
              <a:t>‹N°›</a:t>
            </a:fld>
            <a:endParaRPr lang="en-US"/>
          </a:p>
        </p:txBody>
      </p:sp>
    </p:spTree>
    <p:extLst>
      <p:ext uri="{BB962C8B-B14F-4D97-AF65-F5344CB8AC3E}">
        <p14:creationId xmlns:p14="http://schemas.microsoft.com/office/powerpoint/2010/main" val="400308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6121D3-422C-F7FD-933D-BABEA47CA796}"/>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A77226CB-F46A-A97E-F2CC-3CA6A26CBA2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153297DD-3036-69D2-65D5-91DBB8C4C195}"/>
              </a:ext>
            </a:extLst>
          </p:cNvPr>
          <p:cNvSpPr>
            <a:spLocks noGrp="1"/>
          </p:cNvSpPr>
          <p:nvPr>
            <p:ph type="dt" sz="half" idx="10"/>
          </p:nvPr>
        </p:nvSpPr>
        <p:spPr/>
        <p:txBody>
          <a:bodyPr/>
          <a:lstStyle/>
          <a:p>
            <a:fld id="{EDEF3012-FB51-4D5E-BBCF-8E9640B59094}" type="datetimeFigureOut">
              <a:rPr lang="en-US" smtClean="0"/>
              <a:t>3/19/2026</a:t>
            </a:fld>
            <a:endParaRPr lang="en-US"/>
          </a:p>
        </p:txBody>
      </p:sp>
      <p:sp>
        <p:nvSpPr>
          <p:cNvPr id="5" name="Espace réservé du pied de page 4">
            <a:extLst>
              <a:ext uri="{FF2B5EF4-FFF2-40B4-BE49-F238E27FC236}">
                <a16:creationId xmlns:a16="http://schemas.microsoft.com/office/drawing/2014/main" id="{83571CF5-125C-A2B7-2EBE-20947E2E815C}"/>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822E87C8-DAF4-E0B5-E319-9D5B827A4132}"/>
              </a:ext>
            </a:extLst>
          </p:cNvPr>
          <p:cNvSpPr>
            <a:spLocks noGrp="1"/>
          </p:cNvSpPr>
          <p:nvPr>
            <p:ph type="sldNum" sz="quarter" idx="12"/>
          </p:nvPr>
        </p:nvSpPr>
        <p:spPr/>
        <p:txBody>
          <a:bodyPr/>
          <a:lstStyle/>
          <a:p>
            <a:fld id="{A5F45D82-5C87-4F31-A554-4C8D3A9FBCF8}" type="slidenum">
              <a:rPr lang="en-US" smtClean="0"/>
              <a:t>‹N°›</a:t>
            </a:fld>
            <a:endParaRPr lang="en-US"/>
          </a:p>
        </p:txBody>
      </p:sp>
    </p:spTree>
    <p:extLst>
      <p:ext uri="{BB962C8B-B14F-4D97-AF65-F5344CB8AC3E}">
        <p14:creationId xmlns:p14="http://schemas.microsoft.com/office/powerpoint/2010/main" val="354439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CAA6EA-7D59-FD16-EDD4-F0E48DB199E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9E140579-DC45-74ED-42A3-7EC91EBDE2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69E1EFE-37F7-5458-135E-12E3FEAE556D}"/>
              </a:ext>
            </a:extLst>
          </p:cNvPr>
          <p:cNvSpPr>
            <a:spLocks noGrp="1"/>
          </p:cNvSpPr>
          <p:nvPr>
            <p:ph type="dt" sz="half" idx="10"/>
          </p:nvPr>
        </p:nvSpPr>
        <p:spPr/>
        <p:txBody>
          <a:bodyPr/>
          <a:lstStyle/>
          <a:p>
            <a:fld id="{EDEF3012-FB51-4D5E-BBCF-8E9640B59094}" type="datetimeFigureOut">
              <a:rPr lang="en-US" smtClean="0"/>
              <a:t>3/19/2026</a:t>
            </a:fld>
            <a:endParaRPr lang="en-US"/>
          </a:p>
        </p:txBody>
      </p:sp>
      <p:sp>
        <p:nvSpPr>
          <p:cNvPr id="5" name="Espace réservé du pied de page 4">
            <a:extLst>
              <a:ext uri="{FF2B5EF4-FFF2-40B4-BE49-F238E27FC236}">
                <a16:creationId xmlns:a16="http://schemas.microsoft.com/office/drawing/2014/main" id="{AE1A70A0-FE5C-B3EC-7FE4-312FBCBEB535}"/>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CCF700D9-2F6F-AA1B-623F-2E718AC9AED6}"/>
              </a:ext>
            </a:extLst>
          </p:cNvPr>
          <p:cNvSpPr>
            <a:spLocks noGrp="1"/>
          </p:cNvSpPr>
          <p:nvPr>
            <p:ph type="sldNum" sz="quarter" idx="12"/>
          </p:nvPr>
        </p:nvSpPr>
        <p:spPr/>
        <p:txBody>
          <a:bodyPr/>
          <a:lstStyle/>
          <a:p>
            <a:fld id="{A5F45D82-5C87-4F31-A554-4C8D3A9FBCF8}" type="slidenum">
              <a:rPr lang="en-US" smtClean="0"/>
              <a:t>‹N°›</a:t>
            </a:fld>
            <a:endParaRPr lang="en-US"/>
          </a:p>
        </p:txBody>
      </p:sp>
    </p:spTree>
    <p:extLst>
      <p:ext uri="{BB962C8B-B14F-4D97-AF65-F5344CB8AC3E}">
        <p14:creationId xmlns:p14="http://schemas.microsoft.com/office/powerpoint/2010/main" val="1690961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90B2E4-3404-11E8-9F45-FD78CFA0F7F4}"/>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087A059A-720F-A37A-368A-8FE2BA17E4B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8F09140B-9134-8F40-FC4F-A45C55F8066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13486C67-6708-4DA8-3004-5715737093D4}"/>
              </a:ext>
            </a:extLst>
          </p:cNvPr>
          <p:cNvSpPr>
            <a:spLocks noGrp="1"/>
          </p:cNvSpPr>
          <p:nvPr>
            <p:ph type="dt" sz="half" idx="10"/>
          </p:nvPr>
        </p:nvSpPr>
        <p:spPr/>
        <p:txBody>
          <a:bodyPr/>
          <a:lstStyle/>
          <a:p>
            <a:fld id="{EDEF3012-FB51-4D5E-BBCF-8E9640B59094}" type="datetimeFigureOut">
              <a:rPr lang="en-US" smtClean="0"/>
              <a:t>3/19/2026</a:t>
            </a:fld>
            <a:endParaRPr lang="en-US"/>
          </a:p>
        </p:txBody>
      </p:sp>
      <p:sp>
        <p:nvSpPr>
          <p:cNvPr id="6" name="Espace réservé du pied de page 5">
            <a:extLst>
              <a:ext uri="{FF2B5EF4-FFF2-40B4-BE49-F238E27FC236}">
                <a16:creationId xmlns:a16="http://schemas.microsoft.com/office/drawing/2014/main" id="{2F4A3169-E98E-FB36-4F19-9F54D49315BA}"/>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CF8E4AD9-4045-5805-D00D-9280C0C64116}"/>
              </a:ext>
            </a:extLst>
          </p:cNvPr>
          <p:cNvSpPr>
            <a:spLocks noGrp="1"/>
          </p:cNvSpPr>
          <p:nvPr>
            <p:ph type="sldNum" sz="quarter" idx="12"/>
          </p:nvPr>
        </p:nvSpPr>
        <p:spPr/>
        <p:txBody>
          <a:bodyPr/>
          <a:lstStyle/>
          <a:p>
            <a:fld id="{A5F45D82-5C87-4F31-A554-4C8D3A9FBCF8}" type="slidenum">
              <a:rPr lang="en-US" smtClean="0"/>
              <a:t>‹N°›</a:t>
            </a:fld>
            <a:endParaRPr lang="en-US"/>
          </a:p>
        </p:txBody>
      </p:sp>
    </p:spTree>
    <p:extLst>
      <p:ext uri="{BB962C8B-B14F-4D97-AF65-F5344CB8AC3E}">
        <p14:creationId xmlns:p14="http://schemas.microsoft.com/office/powerpoint/2010/main" val="401188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F9B7D-5E41-833E-6F45-6212350A840A}"/>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A052336A-CCC0-C666-CDE8-7D9232190B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054BCA7-A05A-19C2-BBC8-1A7302CB191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61C051DE-89D1-08F3-F58E-7348ECBF90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7E24445-0B3C-8187-1032-9775AA8C6AE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561A40C9-1B99-2445-5682-30E9986F9D29}"/>
              </a:ext>
            </a:extLst>
          </p:cNvPr>
          <p:cNvSpPr>
            <a:spLocks noGrp="1"/>
          </p:cNvSpPr>
          <p:nvPr>
            <p:ph type="dt" sz="half" idx="10"/>
          </p:nvPr>
        </p:nvSpPr>
        <p:spPr/>
        <p:txBody>
          <a:bodyPr/>
          <a:lstStyle/>
          <a:p>
            <a:fld id="{EDEF3012-FB51-4D5E-BBCF-8E9640B59094}" type="datetimeFigureOut">
              <a:rPr lang="en-US" smtClean="0"/>
              <a:t>3/19/2026</a:t>
            </a:fld>
            <a:endParaRPr lang="en-US"/>
          </a:p>
        </p:txBody>
      </p:sp>
      <p:sp>
        <p:nvSpPr>
          <p:cNvPr id="8" name="Espace réservé du pied de page 7">
            <a:extLst>
              <a:ext uri="{FF2B5EF4-FFF2-40B4-BE49-F238E27FC236}">
                <a16:creationId xmlns:a16="http://schemas.microsoft.com/office/drawing/2014/main" id="{878854E7-2CC4-363C-209F-94D2E48D8DBC}"/>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368B6C05-33F5-0461-D0B2-BA4802369024}"/>
              </a:ext>
            </a:extLst>
          </p:cNvPr>
          <p:cNvSpPr>
            <a:spLocks noGrp="1"/>
          </p:cNvSpPr>
          <p:nvPr>
            <p:ph type="sldNum" sz="quarter" idx="12"/>
          </p:nvPr>
        </p:nvSpPr>
        <p:spPr/>
        <p:txBody>
          <a:bodyPr/>
          <a:lstStyle/>
          <a:p>
            <a:fld id="{A5F45D82-5C87-4F31-A554-4C8D3A9FBCF8}" type="slidenum">
              <a:rPr lang="en-US" smtClean="0"/>
              <a:t>‹N°›</a:t>
            </a:fld>
            <a:endParaRPr lang="en-US"/>
          </a:p>
        </p:txBody>
      </p:sp>
    </p:spTree>
    <p:extLst>
      <p:ext uri="{BB962C8B-B14F-4D97-AF65-F5344CB8AC3E}">
        <p14:creationId xmlns:p14="http://schemas.microsoft.com/office/powerpoint/2010/main" val="1872877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70C096-9738-F405-58C0-D9E52D19905A}"/>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7FD7FA1B-A256-12D7-B572-ED2BE68D3B66}"/>
              </a:ext>
            </a:extLst>
          </p:cNvPr>
          <p:cNvSpPr>
            <a:spLocks noGrp="1"/>
          </p:cNvSpPr>
          <p:nvPr>
            <p:ph type="dt" sz="half" idx="10"/>
          </p:nvPr>
        </p:nvSpPr>
        <p:spPr/>
        <p:txBody>
          <a:bodyPr/>
          <a:lstStyle/>
          <a:p>
            <a:fld id="{EDEF3012-FB51-4D5E-BBCF-8E9640B59094}" type="datetimeFigureOut">
              <a:rPr lang="en-US" smtClean="0"/>
              <a:t>3/19/2026</a:t>
            </a:fld>
            <a:endParaRPr lang="en-US"/>
          </a:p>
        </p:txBody>
      </p:sp>
      <p:sp>
        <p:nvSpPr>
          <p:cNvPr id="4" name="Espace réservé du pied de page 3">
            <a:extLst>
              <a:ext uri="{FF2B5EF4-FFF2-40B4-BE49-F238E27FC236}">
                <a16:creationId xmlns:a16="http://schemas.microsoft.com/office/drawing/2014/main" id="{0821523C-1D2F-B954-73E8-CFFA9E354050}"/>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39DAEBAD-6FC3-36F0-EBDF-2BFEF67EC5D7}"/>
              </a:ext>
            </a:extLst>
          </p:cNvPr>
          <p:cNvSpPr>
            <a:spLocks noGrp="1"/>
          </p:cNvSpPr>
          <p:nvPr>
            <p:ph type="sldNum" sz="quarter" idx="12"/>
          </p:nvPr>
        </p:nvSpPr>
        <p:spPr/>
        <p:txBody>
          <a:bodyPr/>
          <a:lstStyle/>
          <a:p>
            <a:fld id="{A5F45D82-5C87-4F31-A554-4C8D3A9FBCF8}" type="slidenum">
              <a:rPr lang="en-US" smtClean="0"/>
              <a:t>‹N°›</a:t>
            </a:fld>
            <a:endParaRPr lang="en-US"/>
          </a:p>
        </p:txBody>
      </p:sp>
    </p:spTree>
    <p:extLst>
      <p:ext uri="{BB962C8B-B14F-4D97-AF65-F5344CB8AC3E}">
        <p14:creationId xmlns:p14="http://schemas.microsoft.com/office/powerpoint/2010/main" val="250564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CD40C97-4825-3F53-3081-7F5E897B36DE}"/>
              </a:ext>
            </a:extLst>
          </p:cNvPr>
          <p:cNvSpPr>
            <a:spLocks noGrp="1"/>
          </p:cNvSpPr>
          <p:nvPr>
            <p:ph type="dt" sz="half" idx="10"/>
          </p:nvPr>
        </p:nvSpPr>
        <p:spPr/>
        <p:txBody>
          <a:bodyPr/>
          <a:lstStyle/>
          <a:p>
            <a:fld id="{EDEF3012-FB51-4D5E-BBCF-8E9640B59094}" type="datetimeFigureOut">
              <a:rPr lang="en-US" smtClean="0"/>
              <a:t>3/19/2026</a:t>
            </a:fld>
            <a:endParaRPr lang="en-US"/>
          </a:p>
        </p:txBody>
      </p:sp>
      <p:sp>
        <p:nvSpPr>
          <p:cNvPr id="3" name="Espace réservé du pied de page 2">
            <a:extLst>
              <a:ext uri="{FF2B5EF4-FFF2-40B4-BE49-F238E27FC236}">
                <a16:creationId xmlns:a16="http://schemas.microsoft.com/office/drawing/2014/main" id="{B07CFCB6-C8AA-F17A-BB49-24565B1E47D5}"/>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68D7C8CF-1F3E-26A1-DA8F-A62D9E01E772}"/>
              </a:ext>
            </a:extLst>
          </p:cNvPr>
          <p:cNvSpPr>
            <a:spLocks noGrp="1"/>
          </p:cNvSpPr>
          <p:nvPr>
            <p:ph type="sldNum" sz="quarter" idx="12"/>
          </p:nvPr>
        </p:nvSpPr>
        <p:spPr/>
        <p:txBody>
          <a:bodyPr/>
          <a:lstStyle/>
          <a:p>
            <a:fld id="{A5F45D82-5C87-4F31-A554-4C8D3A9FBCF8}" type="slidenum">
              <a:rPr lang="en-US" smtClean="0"/>
              <a:t>‹N°›</a:t>
            </a:fld>
            <a:endParaRPr lang="en-US"/>
          </a:p>
        </p:txBody>
      </p:sp>
    </p:spTree>
    <p:extLst>
      <p:ext uri="{BB962C8B-B14F-4D97-AF65-F5344CB8AC3E}">
        <p14:creationId xmlns:p14="http://schemas.microsoft.com/office/powerpoint/2010/main" val="44062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FF58DC-E3AE-B229-02D1-B31C998A476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D2CEB9D3-13BB-B93B-A339-69A1AB801D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A0100DCF-F86D-309A-4DFD-F762ED6EE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C604E52-94A6-7B6F-1064-606A3379968C}"/>
              </a:ext>
            </a:extLst>
          </p:cNvPr>
          <p:cNvSpPr>
            <a:spLocks noGrp="1"/>
          </p:cNvSpPr>
          <p:nvPr>
            <p:ph type="dt" sz="half" idx="10"/>
          </p:nvPr>
        </p:nvSpPr>
        <p:spPr/>
        <p:txBody>
          <a:bodyPr/>
          <a:lstStyle/>
          <a:p>
            <a:fld id="{EDEF3012-FB51-4D5E-BBCF-8E9640B59094}" type="datetimeFigureOut">
              <a:rPr lang="en-US" smtClean="0"/>
              <a:t>3/19/2026</a:t>
            </a:fld>
            <a:endParaRPr lang="en-US"/>
          </a:p>
        </p:txBody>
      </p:sp>
      <p:sp>
        <p:nvSpPr>
          <p:cNvPr id="6" name="Espace réservé du pied de page 5">
            <a:extLst>
              <a:ext uri="{FF2B5EF4-FFF2-40B4-BE49-F238E27FC236}">
                <a16:creationId xmlns:a16="http://schemas.microsoft.com/office/drawing/2014/main" id="{BADC5DDC-F89C-438D-D0C9-E2E2BB027EB0}"/>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B1C7DE9F-E493-351D-E95D-DA1A9E2636A2}"/>
              </a:ext>
            </a:extLst>
          </p:cNvPr>
          <p:cNvSpPr>
            <a:spLocks noGrp="1"/>
          </p:cNvSpPr>
          <p:nvPr>
            <p:ph type="sldNum" sz="quarter" idx="12"/>
          </p:nvPr>
        </p:nvSpPr>
        <p:spPr/>
        <p:txBody>
          <a:bodyPr/>
          <a:lstStyle/>
          <a:p>
            <a:fld id="{A5F45D82-5C87-4F31-A554-4C8D3A9FBCF8}" type="slidenum">
              <a:rPr lang="en-US" smtClean="0"/>
              <a:t>‹N°›</a:t>
            </a:fld>
            <a:endParaRPr lang="en-US"/>
          </a:p>
        </p:txBody>
      </p:sp>
    </p:spTree>
    <p:extLst>
      <p:ext uri="{BB962C8B-B14F-4D97-AF65-F5344CB8AC3E}">
        <p14:creationId xmlns:p14="http://schemas.microsoft.com/office/powerpoint/2010/main" val="59545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3F7C89-DCAE-60DA-44AB-77D33C2F4FB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EAFDF0EB-C033-F248-E3D5-903A9BE279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C7E35E25-DB07-022F-DDAB-D726332791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1844AC3-6156-BC8D-E8FF-458521D92681}"/>
              </a:ext>
            </a:extLst>
          </p:cNvPr>
          <p:cNvSpPr>
            <a:spLocks noGrp="1"/>
          </p:cNvSpPr>
          <p:nvPr>
            <p:ph type="dt" sz="half" idx="10"/>
          </p:nvPr>
        </p:nvSpPr>
        <p:spPr/>
        <p:txBody>
          <a:bodyPr/>
          <a:lstStyle/>
          <a:p>
            <a:fld id="{EDEF3012-FB51-4D5E-BBCF-8E9640B59094}" type="datetimeFigureOut">
              <a:rPr lang="en-US" smtClean="0"/>
              <a:t>3/19/2026</a:t>
            </a:fld>
            <a:endParaRPr lang="en-US"/>
          </a:p>
        </p:txBody>
      </p:sp>
      <p:sp>
        <p:nvSpPr>
          <p:cNvPr id="6" name="Espace réservé du pied de page 5">
            <a:extLst>
              <a:ext uri="{FF2B5EF4-FFF2-40B4-BE49-F238E27FC236}">
                <a16:creationId xmlns:a16="http://schemas.microsoft.com/office/drawing/2014/main" id="{C81758BE-96F6-105E-3A40-E1D84897643A}"/>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E40148B4-5A20-C901-196E-E50DF27F43B4}"/>
              </a:ext>
            </a:extLst>
          </p:cNvPr>
          <p:cNvSpPr>
            <a:spLocks noGrp="1"/>
          </p:cNvSpPr>
          <p:nvPr>
            <p:ph type="sldNum" sz="quarter" idx="12"/>
          </p:nvPr>
        </p:nvSpPr>
        <p:spPr/>
        <p:txBody>
          <a:bodyPr/>
          <a:lstStyle/>
          <a:p>
            <a:fld id="{A5F45D82-5C87-4F31-A554-4C8D3A9FBCF8}" type="slidenum">
              <a:rPr lang="en-US" smtClean="0"/>
              <a:t>‹N°›</a:t>
            </a:fld>
            <a:endParaRPr lang="en-US"/>
          </a:p>
        </p:txBody>
      </p:sp>
    </p:spTree>
    <p:extLst>
      <p:ext uri="{BB962C8B-B14F-4D97-AF65-F5344CB8AC3E}">
        <p14:creationId xmlns:p14="http://schemas.microsoft.com/office/powerpoint/2010/main" val="3142688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81C1D79-FFEC-81BA-2295-9E3F7AE7BA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3B84B2D3-6BEA-250C-106F-2C147B7082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D99BEC9A-CD35-DC0D-5F2B-CF0EB8D2F9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EF3012-FB51-4D5E-BBCF-8E9640B59094}" type="datetimeFigureOut">
              <a:rPr lang="en-US" smtClean="0"/>
              <a:t>3/19/2026</a:t>
            </a:fld>
            <a:endParaRPr lang="en-US"/>
          </a:p>
        </p:txBody>
      </p:sp>
      <p:sp>
        <p:nvSpPr>
          <p:cNvPr id="5" name="Espace réservé du pied de page 4">
            <a:extLst>
              <a:ext uri="{FF2B5EF4-FFF2-40B4-BE49-F238E27FC236}">
                <a16:creationId xmlns:a16="http://schemas.microsoft.com/office/drawing/2014/main" id="{A5792E57-FA23-C5F0-1A8D-7E471922E1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FD434B31-D2CD-9DCB-5966-E997C2F0D8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F45D82-5C87-4F31-A554-4C8D3A9FBCF8}" type="slidenum">
              <a:rPr lang="en-US" smtClean="0"/>
              <a:t>‹N°›</a:t>
            </a:fld>
            <a:endParaRPr lang="en-US"/>
          </a:p>
        </p:txBody>
      </p:sp>
    </p:spTree>
    <p:extLst>
      <p:ext uri="{BB962C8B-B14F-4D97-AF65-F5344CB8AC3E}">
        <p14:creationId xmlns:p14="http://schemas.microsoft.com/office/powerpoint/2010/main" val="3933472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12AC8-29DB-99C5-C844-FC81EDC038E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ECDCD19-1E8C-EBFD-89B5-F4A6E59E8C1C}"/>
              </a:ext>
            </a:extLst>
          </p:cNvPr>
          <p:cNvSpPr>
            <a:spLocks noGrp="1"/>
          </p:cNvSpPr>
          <p:nvPr>
            <p:ph type="title"/>
          </p:nvPr>
        </p:nvSpPr>
        <p:spPr/>
        <p:txBody>
          <a:bodyPr>
            <a:normAutofit/>
          </a:bodyPr>
          <a:lstStyle/>
          <a:p>
            <a:r>
              <a:rPr lang="fr-FR" sz="2800" u="sng" noProof="0" dirty="0">
                <a:latin typeface="Garamond" pitchFamily="18" charset="0"/>
              </a:rPr>
              <a:t>Séance 7 : Visions occultes des avant-gardes</a:t>
            </a:r>
          </a:p>
        </p:txBody>
      </p:sp>
      <p:sp>
        <p:nvSpPr>
          <p:cNvPr id="3" name="Espace réservé du texte 2">
            <a:extLst>
              <a:ext uri="{FF2B5EF4-FFF2-40B4-BE49-F238E27FC236}">
                <a16:creationId xmlns:a16="http://schemas.microsoft.com/office/drawing/2014/main" id="{0F6E2281-3DB8-488F-9578-B847D9638FCF}"/>
              </a:ext>
            </a:extLst>
          </p:cNvPr>
          <p:cNvSpPr>
            <a:spLocks noGrp="1"/>
          </p:cNvSpPr>
          <p:nvPr>
            <p:ph type="body" idx="1"/>
          </p:nvPr>
        </p:nvSpPr>
        <p:spPr>
          <a:xfrm>
            <a:off x="1631504" y="6021288"/>
            <a:ext cx="4389884" cy="864096"/>
          </a:xfrm>
        </p:spPr>
        <p:txBody>
          <a:bodyPr>
            <a:noAutofit/>
          </a:bodyPr>
          <a:lstStyle/>
          <a:p>
            <a:pPr algn="ctr"/>
            <a:r>
              <a:rPr lang="fr-FR" sz="2000" b="0" noProof="0" dirty="0">
                <a:latin typeface="Garamond" panose="02020404030301010803" pitchFamily="18" charset="0"/>
                <a:ea typeface="Calibri" panose="020F0502020204030204" pitchFamily="34" charset="0"/>
              </a:rPr>
              <a:t>Sophie </a:t>
            </a:r>
            <a:r>
              <a:rPr lang="fr-FR" sz="2000" b="0" noProof="0" dirty="0" err="1">
                <a:latin typeface="Garamond" panose="02020404030301010803" pitchFamily="18" charset="0"/>
                <a:ea typeface="Calibri" panose="020F0502020204030204" pitchFamily="34" charset="0"/>
              </a:rPr>
              <a:t>Taeuber</a:t>
            </a:r>
            <a:r>
              <a:rPr lang="fr-FR" sz="2000" b="0" noProof="0" dirty="0">
                <a:latin typeface="Garamond" panose="02020404030301010803" pitchFamily="18" charset="0"/>
                <a:ea typeface="Calibri" panose="020F0502020204030204" pitchFamily="34" charset="0"/>
              </a:rPr>
              <a:t>-Arp, </a:t>
            </a:r>
            <a:r>
              <a:rPr lang="fr-FR" sz="2000" b="0" i="1" noProof="0" dirty="0">
                <a:latin typeface="Garamond" panose="02020404030301010803" pitchFamily="18" charset="0"/>
                <a:ea typeface="Calibri" panose="020F0502020204030204" pitchFamily="34" charset="0"/>
              </a:rPr>
              <a:t>Vertical, horizontal, carré, rectangulaire</a:t>
            </a:r>
            <a:r>
              <a:rPr lang="fr-FR" sz="2000" b="0" noProof="0" dirty="0">
                <a:latin typeface="Garamond" panose="02020404030301010803" pitchFamily="18" charset="0"/>
                <a:ea typeface="Calibri" panose="020F0502020204030204" pitchFamily="34" charset="0"/>
              </a:rPr>
              <a:t>, 1917, gouache, peinture métallique et encre sur papier, 22,2 x 15,9 cm., New York, Museum of Modern Art.</a:t>
            </a:r>
            <a:endParaRPr lang="fr-FR" sz="2000" b="0" i="1" noProof="0" dirty="0">
              <a:latin typeface="Garamond" panose="02020404030301010803" pitchFamily="18" charset="0"/>
            </a:endParaRPr>
          </a:p>
        </p:txBody>
      </p:sp>
      <p:sp>
        <p:nvSpPr>
          <p:cNvPr id="5" name="Espace réservé du texte 4">
            <a:extLst>
              <a:ext uri="{FF2B5EF4-FFF2-40B4-BE49-F238E27FC236}">
                <a16:creationId xmlns:a16="http://schemas.microsoft.com/office/drawing/2014/main" id="{09D77138-B719-02A5-C635-75F4360823A1}"/>
              </a:ext>
            </a:extLst>
          </p:cNvPr>
          <p:cNvSpPr>
            <a:spLocks noGrp="1"/>
          </p:cNvSpPr>
          <p:nvPr>
            <p:ph type="body" sz="quarter" idx="3"/>
          </p:nvPr>
        </p:nvSpPr>
        <p:spPr>
          <a:xfrm>
            <a:off x="6169026" y="5076032"/>
            <a:ext cx="4498974" cy="1729034"/>
          </a:xfrm>
        </p:spPr>
        <p:txBody>
          <a:bodyPr>
            <a:normAutofit/>
          </a:bodyPr>
          <a:lstStyle/>
          <a:p>
            <a:pPr algn="ctr"/>
            <a:r>
              <a:rPr lang="fr-FR" sz="2000" b="0" kern="150" noProof="0" dirty="0">
                <a:latin typeface="Garamond" panose="02020404030301010803" pitchFamily="18" charset="0"/>
                <a:ea typeface="SimSun" panose="02010600030101010101" pitchFamily="2" charset="-122"/>
              </a:rPr>
              <a:t>Leonora Carrington</a:t>
            </a:r>
            <a:r>
              <a:rPr lang="fr-FR" sz="2000" b="0" i="1" kern="150" noProof="0" dirty="0">
                <a:latin typeface="Garamond" panose="02020404030301010803" pitchFamily="18" charset="0"/>
                <a:ea typeface="SimSun" panose="02010600030101010101" pitchFamily="2" charset="-122"/>
              </a:rPr>
              <a:t>, </a:t>
            </a:r>
            <a:r>
              <a:rPr lang="fr-FR" sz="2000" b="0" i="1" kern="150" noProof="0" dirty="0" err="1">
                <a:latin typeface="Garamond" panose="02020404030301010803" pitchFamily="18" charset="0"/>
                <a:ea typeface="SimSun" panose="02010600030101010101" pitchFamily="2" charset="-122"/>
              </a:rPr>
              <a:t>Tree</a:t>
            </a:r>
            <a:r>
              <a:rPr lang="fr-FR" sz="2000" b="0" i="1" kern="150" noProof="0" dirty="0">
                <a:latin typeface="Garamond" panose="02020404030301010803" pitchFamily="18" charset="0"/>
                <a:ea typeface="SimSun" panose="02010600030101010101" pitchFamily="2" charset="-122"/>
              </a:rPr>
              <a:t> of Life</a:t>
            </a:r>
            <a:r>
              <a:rPr lang="fr-FR" sz="2000" b="0" kern="150" noProof="0" dirty="0">
                <a:latin typeface="Garamond" panose="02020404030301010803" pitchFamily="18" charset="0"/>
                <a:ea typeface="SimSun" panose="02010600030101010101" pitchFamily="2" charset="-122"/>
              </a:rPr>
              <a:t>, 1960, huile sur toile, 92x65,4 cm., Collection particulière.</a:t>
            </a:r>
            <a:endParaRPr lang="fr-FR" sz="2000" b="0" i="1" noProof="0" dirty="0">
              <a:latin typeface="Garamond" panose="02020404030301010803" pitchFamily="18" charset="0"/>
            </a:endParaRPr>
          </a:p>
        </p:txBody>
      </p:sp>
      <p:pic>
        <p:nvPicPr>
          <p:cNvPr id="11" name="Espace réservé du contenu 10" descr="Une image contenant peinture, art, Arts visuels, dessin&#10;&#10;Le contenu généré par l’IA peut être incorrect.">
            <a:extLst>
              <a:ext uri="{FF2B5EF4-FFF2-40B4-BE49-F238E27FC236}">
                <a16:creationId xmlns:a16="http://schemas.microsoft.com/office/drawing/2014/main" id="{8A9157D8-814B-85ED-1C35-FFA622FEEB13}"/>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44072" y="1238158"/>
            <a:ext cx="3240360" cy="4567106"/>
          </a:xfrm>
        </p:spPr>
      </p:pic>
      <p:pic>
        <p:nvPicPr>
          <p:cNvPr id="14" name="Espace réservé du contenu 13" descr="Une image contenant Rectangle, art, motif, peinture&#10;&#10;Le contenu généré par l’IA peut être incorrect.">
            <a:extLst>
              <a:ext uri="{FF2B5EF4-FFF2-40B4-BE49-F238E27FC236}">
                <a16:creationId xmlns:a16="http://schemas.microsoft.com/office/drawing/2014/main" id="{4791825C-7822-70ED-EA0D-29ABABBF4973}"/>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2207569" y="1268760"/>
            <a:ext cx="3336463" cy="4224831"/>
          </a:xfrm>
        </p:spPr>
      </p:pic>
    </p:spTree>
    <p:extLst>
      <p:ext uri="{BB962C8B-B14F-4D97-AF65-F5344CB8AC3E}">
        <p14:creationId xmlns:p14="http://schemas.microsoft.com/office/powerpoint/2010/main" val="3965369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C1E048A-5AB9-BA3F-B362-C7B4B0701FF8}"/>
              </a:ext>
            </a:extLst>
          </p:cNvPr>
          <p:cNvSpPr txBox="1"/>
          <p:nvPr/>
        </p:nvSpPr>
        <p:spPr>
          <a:xfrm>
            <a:off x="600326" y="769882"/>
            <a:ext cx="10697228" cy="4462760"/>
          </a:xfrm>
          <a:prstGeom prst="rect">
            <a:avLst/>
          </a:prstGeom>
          <a:noFill/>
        </p:spPr>
        <p:txBody>
          <a:bodyPr wrap="square">
            <a:spAutoFit/>
          </a:bodyPr>
          <a:lstStyle/>
          <a:p>
            <a:pPr algn="just"/>
            <a:r>
              <a:rPr lang="fr-FR" noProof="0" dirty="0"/>
              <a:t>« Le modernisme occulte désigne l’interaction entre l’occultisme et l’expression artistique moderniste. En d’autres termes, le modernisme occulte est le champ dans lequel les discours de l’occultisme et du modernisme se croisent entre eux, ainsi qu’avec d’autres discours (notamment la science, la religion et la modernité). Ces intersections sont hétérogènes et </a:t>
            </a:r>
            <a:r>
              <a:rPr lang="fr-FR" noProof="0" dirty="0" err="1"/>
              <a:t>pluriformes</a:t>
            </a:r>
            <a:r>
              <a:rPr lang="fr-FR" noProof="0" dirty="0"/>
              <a:t>. Elles se manifestent aussi bien dans les objets de la culture dite « haute » que dans ceux de la culture « basse » ; dans l’art moderniste, avant-gardiste et arrière-</a:t>
            </a:r>
            <a:r>
              <a:rPr lang="fr-FR" noProof="0" dirty="0" err="1"/>
              <a:t>gardiste</a:t>
            </a:r>
            <a:r>
              <a:rPr lang="fr-FR" noProof="0" dirty="0"/>
              <a:t> ; et dans les œuvres de tout support (matériel et immatériel) » </a:t>
            </a:r>
          </a:p>
          <a:p>
            <a:pPr algn="just"/>
            <a:endParaRPr lang="fr-FR" noProof="0" dirty="0"/>
          </a:p>
          <a:p>
            <a:pPr algn="just"/>
            <a:r>
              <a:rPr lang="fr-FR" sz="1600" noProof="0" dirty="0">
                <a:effectLst/>
              </a:rPr>
              <a:t>Tessel Bauduin, Henrik </a:t>
            </a:r>
            <a:r>
              <a:rPr lang="fr-FR" sz="1600" noProof="0" dirty="0" err="1">
                <a:effectLst/>
              </a:rPr>
              <a:t>Johnsson</a:t>
            </a:r>
            <a:r>
              <a:rPr lang="fr-FR" sz="1600" noProof="0" dirty="0">
                <a:effectLst/>
              </a:rPr>
              <a:t> (</a:t>
            </a:r>
            <a:r>
              <a:rPr lang="fr-FR" sz="1600" noProof="0" dirty="0" err="1">
                <a:effectLst/>
              </a:rPr>
              <a:t>eds</a:t>
            </a:r>
            <a:r>
              <a:rPr lang="fr-FR" sz="1600" noProof="0" dirty="0">
                <a:effectLst/>
              </a:rPr>
              <a:t>.), </a:t>
            </a:r>
            <a:r>
              <a:rPr lang="fr-FR" sz="1600" i="1" noProof="0" dirty="0">
                <a:effectLst/>
              </a:rPr>
              <a:t>The </a:t>
            </a:r>
            <a:r>
              <a:rPr lang="fr-FR" sz="1600" i="1" noProof="0" dirty="0" err="1">
                <a:effectLst/>
              </a:rPr>
              <a:t>Occult</a:t>
            </a:r>
            <a:r>
              <a:rPr lang="fr-FR" sz="1600" i="1" noProof="0" dirty="0">
                <a:effectLst/>
              </a:rPr>
              <a:t> in </a:t>
            </a:r>
            <a:r>
              <a:rPr lang="fr-FR" sz="1600" i="1" noProof="0" dirty="0" err="1">
                <a:effectLst/>
              </a:rPr>
              <a:t>Modernist</a:t>
            </a:r>
            <a:r>
              <a:rPr lang="fr-FR" sz="1600" i="1" noProof="0" dirty="0">
                <a:effectLst/>
              </a:rPr>
              <a:t> Art, </a:t>
            </a:r>
            <a:r>
              <a:rPr lang="fr-FR" sz="1600" i="1" noProof="0" dirty="0" err="1">
                <a:effectLst/>
              </a:rPr>
              <a:t>Literature</a:t>
            </a:r>
            <a:r>
              <a:rPr lang="fr-FR" sz="1600" i="1" noProof="0" dirty="0">
                <a:effectLst/>
              </a:rPr>
              <a:t>, and </a:t>
            </a:r>
            <a:r>
              <a:rPr lang="fr-FR" sz="1600" i="1" noProof="0" dirty="0" err="1">
                <a:effectLst/>
              </a:rPr>
              <a:t>Cinema</a:t>
            </a:r>
            <a:r>
              <a:rPr lang="fr-FR" sz="1600" i="1" noProof="0" dirty="0"/>
              <a:t>,</a:t>
            </a:r>
            <a:r>
              <a:rPr lang="fr-FR" sz="1600" noProof="0" dirty="0">
                <a:effectLst/>
              </a:rPr>
              <a:t> </a:t>
            </a:r>
            <a:r>
              <a:rPr lang="fr-FR" sz="1600" noProof="0" dirty="0" err="1">
                <a:effectLst/>
              </a:rPr>
              <a:t>Palgrave</a:t>
            </a:r>
            <a:r>
              <a:rPr lang="fr-FR" sz="1600" noProof="0" dirty="0">
                <a:effectLst/>
              </a:rPr>
              <a:t> Macmillan</a:t>
            </a:r>
            <a:r>
              <a:rPr lang="fr-FR" sz="1600" noProof="0" dirty="0"/>
              <a:t>, 2018, p. 4</a:t>
            </a:r>
          </a:p>
          <a:p>
            <a:endParaRPr lang="fr-FR" noProof="0" dirty="0"/>
          </a:p>
          <a:p>
            <a:pPr algn="just"/>
            <a:r>
              <a:rPr lang="fr-FR" noProof="0" dirty="0"/>
              <a:t>« Si l’on posait, par exemple, que la modernité se caractérise par la croyance en la rationalisation et la primauté de la science, alors l’occultisme désignerait une forme d’ésotérisme qui se présente comme une science « supérieure », à la fois spirituelle et rationnelle, et qui se défend contre la critique en appliquant (ou du moins en prétendant appliquer) une méthodologie scientifique. » </a:t>
            </a:r>
          </a:p>
          <a:p>
            <a:pPr algn="just"/>
            <a:endParaRPr lang="fr-FR" dirty="0"/>
          </a:p>
          <a:p>
            <a:pPr algn="just"/>
            <a:r>
              <a:rPr lang="fr-FR" sz="1600" i="1" noProof="0" dirty="0"/>
              <a:t>Ibid.</a:t>
            </a:r>
            <a:r>
              <a:rPr lang="fr-FR" sz="1600" noProof="0" dirty="0"/>
              <a:t>, p. 5</a:t>
            </a:r>
          </a:p>
        </p:txBody>
      </p:sp>
    </p:spTree>
    <p:extLst>
      <p:ext uri="{BB962C8B-B14F-4D97-AF65-F5344CB8AC3E}">
        <p14:creationId xmlns:p14="http://schemas.microsoft.com/office/powerpoint/2010/main" val="28425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3A2F5C1-8C06-5D46-13BC-2CECFF4EA225}"/>
              </a:ext>
            </a:extLst>
          </p:cNvPr>
          <p:cNvSpPr txBox="1"/>
          <p:nvPr/>
        </p:nvSpPr>
        <p:spPr>
          <a:xfrm>
            <a:off x="528181" y="1344967"/>
            <a:ext cx="11135638" cy="3416320"/>
          </a:xfrm>
          <a:prstGeom prst="rect">
            <a:avLst/>
          </a:prstGeom>
          <a:noFill/>
        </p:spPr>
        <p:txBody>
          <a:bodyPr wrap="square">
            <a:spAutoFit/>
          </a:bodyPr>
          <a:lstStyle/>
          <a:p>
            <a:pPr algn="just"/>
            <a:r>
              <a:rPr lang="fr-FR" noProof="0" dirty="0"/>
              <a:t>« L'occultisme pose les mêmes questions que le modernisme : qu'est-ce que cela signifie d'être moderne, et comment mener une vie moderne ? Qu'a-t-on gagné à l'ère moderne, qu'a-t-on perdu ? Comment aborder l'héritage de la révolution scientifique et des Lumières, et comment situer au mieux le présent par rapport au passé et à l'avenir ? Comment faire face à la déstabilisation apparente du monde et du savoir provoquée par les nouvelles avancées radicales de la science ? Qu'est-ce qui donne un sens à l'existence humaine, et pourquoi ? Qu'est-ce qui constitue la créativité ? L'occultisme est également une quête de réponses à des questions épistémologiques : qu'est-ce que la connaissance, et que peut-on connaître ? Qu'est-ce que la réalité, et comment pouvons-nous la comprendre ? Comment interagissons-nous avec le monde ? Des questions similaires d'épistémologie et d'ontologie sont posées dans le modernisme, mais n'y trouvent peut-être pas de réponse aussi définitive que dans l'occultisme » </a:t>
            </a:r>
          </a:p>
          <a:p>
            <a:pPr algn="just"/>
            <a:endParaRPr lang="fr-FR" i="1" dirty="0"/>
          </a:p>
          <a:p>
            <a:pPr algn="just"/>
            <a:r>
              <a:rPr lang="fr-FR" sz="1600" i="1" noProof="0" dirty="0"/>
              <a:t>Ibid.</a:t>
            </a:r>
            <a:r>
              <a:rPr lang="fr-FR" sz="1600" noProof="0" dirty="0"/>
              <a:t> p. 8.</a:t>
            </a:r>
          </a:p>
        </p:txBody>
      </p:sp>
    </p:spTree>
    <p:extLst>
      <p:ext uri="{BB962C8B-B14F-4D97-AF65-F5344CB8AC3E}">
        <p14:creationId xmlns:p14="http://schemas.microsoft.com/office/powerpoint/2010/main" val="200823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E78C073-618A-2B29-52C8-F6947B9DAC16}"/>
              </a:ext>
            </a:extLst>
          </p:cNvPr>
          <p:cNvSpPr txBox="1"/>
          <p:nvPr/>
        </p:nvSpPr>
        <p:spPr>
          <a:xfrm>
            <a:off x="872646" y="292882"/>
            <a:ext cx="10446707" cy="5909310"/>
          </a:xfrm>
          <a:prstGeom prst="rect">
            <a:avLst/>
          </a:prstGeom>
          <a:noFill/>
        </p:spPr>
        <p:txBody>
          <a:bodyPr wrap="square">
            <a:spAutoFit/>
          </a:bodyPr>
          <a:lstStyle/>
          <a:p>
            <a:pPr algn="ctr"/>
            <a:r>
              <a:rPr lang="fr-FR" b="1" noProof="0" dirty="0"/>
              <a:t>Les éléments en interaction dans le modernisme occulte</a:t>
            </a:r>
          </a:p>
          <a:p>
            <a:pPr algn="ctr"/>
            <a:endParaRPr lang="fr-FR" b="1" noProof="0" dirty="0"/>
          </a:p>
          <a:p>
            <a:pPr algn="just"/>
            <a:r>
              <a:rPr lang="fr-FR" noProof="0" dirty="0"/>
              <a:t>« 1. Les processus. Avant tout la création artistique, mais aussi sa diffusion et sa réception. </a:t>
            </a:r>
          </a:p>
          <a:p>
            <a:pPr algn="just"/>
            <a:endParaRPr lang="fr-FR" dirty="0"/>
          </a:p>
          <a:p>
            <a:pPr algn="just"/>
            <a:r>
              <a:rPr lang="fr-FR" noProof="0" dirty="0"/>
              <a:t>2. Les acteurs. Principalement l’artiste-créateur, mais aussi le mécène, l’acheteur ou le public visé (le cas échéant) ; les maisons d’édition, les collectionneurs, les musées ; le milieu artistique. </a:t>
            </a:r>
          </a:p>
          <a:p>
            <a:pPr algn="just"/>
            <a:endParaRPr lang="fr-FR" dirty="0"/>
          </a:p>
          <a:p>
            <a:pPr algn="just"/>
            <a:r>
              <a:rPr lang="fr-FR" noProof="0" dirty="0"/>
              <a:t>3. L’œuvre elle-même. Il convient de distinguer les différents aspects de l’œuvre en fonction de son support et de sa matière artistiques (texte, film, arts plastiques), de ses différentes dimensions (style, genre, structure, etc.), ainsi que de sa présentation et de sa diffusion. </a:t>
            </a:r>
          </a:p>
          <a:p>
            <a:pPr algn="just"/>
            <a:endParaRPr lang="fr-FR" dirty="0"/>
          </a:p>
          <a:p>
            <a:pPr algn="just"/>
            <a:r>
              <a:rPr lang="fr-FR" noProof="0" dirty="0"/>
              <a:t>4. La fonction de l’œuvre. Si l’on considère que l’auteur-artiste n’est pas mort, celle-ci peut fonctionner comme prévu et être exprimée par l’auteur. D'autres fonctions sont, par exemple, la façon dont l'œuvre est reçue, tant par un public familier avec l'occultisme que par ceux qui ne le sont pas, et la façon dont elle est utilisée, aussi bien dans un contexte occulte que dans des contextes non occultes. </a:t>
            </a:r>
          </a:p>
          <a:p>
            <a:pPr algn="just"/>
            <a:endParaRPr lang="fr-FR" dirty="0"/>
          </a:p>
          <a:p>
            <a:pPr algn="just"/>
            <a:r>
              <a:rPr lang="fr-FR" noProof="0" dirty="0"/>
              <a:t>5. L'esthétique. Bien qu'il soit discutable de pouvoir parler d'une « esthétique occulte » au singulier, on peut dans certains cas identifier un système esthétique spécifique, et quelques exemples seront fournis ci-dessous. » </a:t>
            </a:r>
          </a:p>
          <a:p>
            <a:pPr algn="just"/>
            <a:endParaRPr lang="fr-FR" i="1" dirty="0"/>
          </a:p>
          <a:p>
            <a:pPr algn="just"/>
            <a:r>
              <a:rPr lang="fr-FR" sz="1600" i="1" noProof="0" dirty="0"/>
              <a:t>Ibid</a:t>
            </a:r>
            <a:r>
              <a:rPr lang="fr-FR" sz="1600" noProof="0" dirty="0"/>
              <a:t>. 16-17.</a:t>
            </a:r>
          </a:p>
        </p:txBody>
      </p:sp>
    </p:spTree>
    <p:extLst>
      <p:ext uri="{BB962C8B-B14F-4D97-AF65-F5344CB8AC3E}">
        <p14:creationId xmlns:p14="http://schemas.microsoft.com/office/powerpoint/2010/main" val="2039495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F96F7B5-8395-95F4-5601-1F6949D39449}"/>
              </a:ext>
            </a:extLst>
          </p:cNvPr>
          <p:cNvPicPr>
            <a:picLocks noChangeAspect="1"/>
          </p:cNvPicPr>
          <p:nvPr/>
        </p:nvPicPr>
        <p:blipFill>
          <a:blip r:embed="rId2"/>
          <a:stretch>
            <a:fillRect/>
          </a:stretch>
        </p:blipFill>
        <p:spPr>
          <a:xfrm>
            <a:off x="6925733" y="475530"/>
            <a:ext cx="3913824" cy="5012704"/>
          </a:xfrm>
          <a:prstGeom prst="rect">
            <a:avLst/>
          </a:prstGeom>
        </p:spPr>
      </p:pic>
      <p:sp>
        <p:nvSpPr>
          <p:cNvPr id="7" name="ZoneTexte 6">
            <a:extLst>
              <a:ext uri="{FF2B5EF4-FFF2-40B4-BE49-F238E27FC236}">
                <a16:creationId xmlns:a16="http://schemas.microsoft.com/office/drawing/2014/main" id="{517F307C-574C-A2F5-001F-CF236905D89A}"/>
              </a:ext>
            </a:extLst>
          </p:cNvPr>
          <p:cNvSpPr txBox="1"/>
          <p:nvPr/>
        </p:nvSpPr>
        <p:spPr>
          <a:xfrm>
            <a:off x="6231466" y="5643202"/>
            <a:ext cx="5787503" cy="923330"/>
          </a:xfrm>
          <a:prstGeom prst="rect">
            <a:avLst/>
          </a:prstGeom>
          <a:noFill/>
        </p:spPr>
        <p:txBody>
          <a:bodyPr wrap="square" rtlCol="0">
            <a:spAutoFit/>
          </a:bodyPr>
          <a:lstStyle/>
          <a:p>
            <a:pPr algn="ctr"/>
            <a:r>
              <a:rPr lang="fr-FR" dirty="0"/>
              <a:t>Victor Brauner, </a:t>
            </a:r>
            <a:r>
              <a:rPr lang="fr-FR" i="1" dirty="0" err="1"/>
              <a:t>Strigoï</a:t>
            </a:r>
            <a:r>
              <a:rPr lang="fr-FR" i="1" dirty="0"/>
              <a:t>, La Somnambule</a:t>
            </a:r>
            <a:r>
              <a:rPr lang="fr-FR" dirty="0"/>
              <a:t>, 1946. peinture, cire sur papier marouflé sur isorel sous verre, 65 x 50 cm. Strasbourg, </a:t>
            </a:r>
            <a:r>
              <a:rPr lang="fr-FR" dirty="0" err="1"/>
              <a:t>Mamcs</a:t>
            </a:r>
            <a:endParaRPr lang="fr-FR" dirty="0"/>
          </a:p>
        </p:txBody>
      </p:sp>
      <p:pic>
        <p:nvPicPr>
          <p:cNvPr id="9" name="Image 8">
            <a:extLst>
              <a:ext uri="{FF2B5EF4-FFF2-40B4-BE49-F238E27FC236}">
                <a16:creationId xmlns:a16="http://schemas.microsoft.com/office/drawing/2014/main" id="{2F3CBD4C-C039-C780-54CC-17245CE5E1AA}"/>
              </a:ext>
            </a:extLst>
          </p:cNvPr>
          <p:cNvPicPr>
            <a:picLocks noChangeAspect="1"/>
          </p:cNvPicPr>
          <p:nvPr/>
        </p:nvPicPr>
        <p:blipFill>
          <a:blip r:embed="rId3"/>
          <a:stretch>
            <a:fillRect/>
          </a:stretch>
        </p:blipFill>
        <p:spPr>
          <a:xfrm>
            <a:off x="489722" y="984268"/>
            <a:ext cx="5499177" cy="4503966"/>
          </a:xfrm>
          <a:prstGeom prst="rect">
            <a:avLst/>
          </a:prstGeom>
        </p:spPr>
      </p:pic>
      <p:sp>
        <p:nvSpPr>
          <p:cNvPr id="10" name="ZoneTexte 9">
            <a:extLst>
              <a:ext uri="{FF2B5EF4-FFF2-40B4-BE49-F238E27FC236}">
                <a16:creationId xmlns:a16="http://schemas.microsoft.com/office/drawing/2014/main" id="{4173AF47-7C68-DD78-38CC-5A8C1B6B3A0B}"/>
              </a:ext>
            </a:extLst>
          </p:cNvPr>
          <p:cNvSpPr txBox="1"/>
          <p:nvPr/>
        </p:nvSpPr>
        <p:spPr>
          <a:xfrm>
            <a:off x="836580" y="5712366"/>
            <a:ext cx="4805463" cy="646331"/>
          </a:xfrm>
          <a:prstGeom prst="rect">
            <a:avLst/>
          </a:prstGeom>
          <a:noFill/>
        </p:spPr>
        <p:txBody>
          <a:bodyPr wrap="square" rtlCol="0">
            <a:spAutoFit/>
          </a:bodyPr>
          <a:lstStyle/>
          <a:p>
            <a:pPr algn="ctr"/>
            <a:r>
              <a:rPr lang="fr-FR" dirty="0"/>
              <a:t>Victor Brauner, </a:t>
            </a:r>
            <a:r>
              <a:rPr lang="fr-FR" i="1" dirty="0"/>
              <a:t>Somnambule</a:t>
            </a:r>
            <a:r>
              <a:rPr lang="fr-FR" dirty="0"/>
              <a:t>, 1940. </a:t>
            </a:r>
            <a:r>
              <a:rPr lang="fr-FR" dirty="0" err="1"/>
              <a:t>hst</a:t>
            </a:r>
            <a:r>
              <a:rPr lang="fr-FR" dirty="0"/>
              <a:t>, 54 x 65 cm </a:t>
            </a:r>
            <a:endParaRPr lang="en-US" dirty="0"/>
          </a:p>
        </p:txBody>
      </p:sp>
    </p:spTree>
    <p:extLst>
      <p:ext uri="{BB962C8B-B14F-4D97-AF65-F5344CB8AC3E}">
        <p14:creationId xmlns:p14="http://schemas.microsoft.com/office/powerpoint/2010/main" val="139642333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196</TotalTime>
  <Words>720</Words>
  <Application>Microsoft Office PowerPoint</Application>
  <PresentationFormat>Grand écran</PresentationFormat>
  <Paragraphs>28</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Aptos</vt:lpstr>
      <vt:lpstr>Aptos Display</vt:lpstr>
      <vt:lpstr>Arial</vt:lpstr>
      <vt:lpstr>Garamond</vt:lpstr>
      <vt:lpstr>Thème Office</vt:lpstr>
      <vt:lpstr>Séance 7 : Visions occultes des avant-gardes</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Léa Dreyer</dc:creator>
  <cp:lastModifiedBy>Léa Dreyer</cp:lastModifiedBy>
  <cp:revision>1</cp:revision>
  <dcterms:created xsi:type="dcterms:W3CDTF">2026-03-19T11:55:02Z</dcterms:created>
  <dcterms:modified xsi:type="dcterms:W3CDTF">2026-03-19T15:11:27Z</dcterms:modified>
</cp:coreProperties>
</file>