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66" d="100"/>
          <a:sy n="66" d="100"/>
        </p:scale>
        <p:origin x="632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2EA4EC-9C33-44AE-1288-DFA65329D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9B124F1-E4DC-9C5C-A43D-F5DE6BC3ED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43605A-7AD7-7199-C744-D68B0B858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C8884-9B7B-4DD8-8CB1-B0678BCE912B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42A84E-AC7B-7A8A-EF07-06703FE87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F78C78F-A19C-C0A4-80D4-80BEF3322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BFB94-7762-40C3-86CE-9964E1E1224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027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162B11-BF84-530D-1D48-D71A177E8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1FC7233-59E3-702E-59EA-DB3414D93B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0CFECD-F854-6638-CB3D-9C210C3DD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C8884-9B7B-4DD8-8CB1-B0678BCE912B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E54ED3-D02F-F842-6EB7-CC2CA4294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83440B-63A7-7B24-1CF7-E43892AC9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BFB94-7762-40C3-86CE-9964E1E1224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175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996730B-0E1D-D393-E1A2-ED838BE692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945D5F3-5083-265F-2D36-C973FBF373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EF63BC-F1EF-A344-5D74-0B8B7206F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C8884-9B7B-4DD8-8CB1-B0678BCE912B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D4C129-A0E7-6DB9-A0F0-7460E69B3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8DBE29-02E3-010A-F95F-BFAA9D21A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BFB94-7762-40C3-86CE-9964E1E1224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421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599A8F-E841-FBF8-DCE2-73FEA3BA4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48A0D6-E799-3040-BCEC-92FDC9381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E61F00-909B-F733-4CD7-AE3DFAF80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C8884-9B7B-4DD8-8CB1-B0678BCE912B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8C11DC8-0ED9-6ED8-63AD-929AE5E68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587970D-BF49-825E-EDE1-54C90119E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BFB94-7762-40C3-86CE-9964E1E1224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437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0CFC87-B0AE-AC01-A5DB-4F62A2C7A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6235F82-F242-434C-047D-CDFCACBB4F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D97215-7076-9A64-1594-77986330C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C8884-9B7B-4DD8-8CB1-B0678BCE912B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DB0AA5E-1A1D-F808-4CDE-E889BCFC4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61E9B9-DE7A-2830-73DA-BD4E4DC55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BFB94-7762-40C3-86CE-9964E1E1224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2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A1EAAC-7FD8-33BA-AAA6-EE5E5B209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3BB82A-7186-6EDC-AB4B-690E407205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B2FD1A2-445C-259D-5569-875D6CDB0A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4A53787-086F-6981-A4AC-693717EA6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C8884-9B7B-4DD8-8CB1-B0678BCE912B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680B6A0-0ECF-F1D1-FA0B-856C22017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6E629CE-6BD2-5668-FD0E-C4E85DFAD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BFB94-7762-40C3-86CE-9964E1E1224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512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467418-DC14-1E32-0D1F-00F013F67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12E1F3F-558A-22AD-419B-CC0E694895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045E825-A175-1EAF-DD81-C226158790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758919C-C871-77AC-81DB-EA6D86FDAC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9FF4DF1-16DD-94AE-B109-0B05377CF6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77F8865-70A7-0B34-145E-E835D5CB9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C8884-9B7B-4DD8-8CB1-B0678BCE912B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9E20025-09B9-21DA-9021-6F9E91717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7113083-EF47-D014-35B0-517E7B5C3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BFB94-7762-40C3-86CE-9964E1E1224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493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B9D55E-37E6-B171-DFE6-B83567E2E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6619EB6-6148-0BDA-D823-F6D236C00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C8884-9B7B-4DD8-8CB1-B0678BCE912B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3E2A7EE-89A1-A77F-6006-0A70C19B9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8FBCC1C-20D9-0674-4BB1-C41E0079E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BFB94-7762-40C3-86CE-9964E1E1224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824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57D5582-DE2E-13EC-A439-6D0477755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C8884-9B7B-4DD8-8CB1-B0678BCE912B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86B6DE4-B880-34D9-53A6-34FCFBD9D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5977E0F-BBF7-9F09-60E5-8AAA248F0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BFB94-7762-40C3-86CE-9964E1E1224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056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0E5675-E357-6878-C014-79B8814CE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994D67-FB80-DFB0-C8A9-0613A0230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AEA0F49-C032-539B-ACEC-CE1598F0D2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6668E48-7EE9-BD46-E32A-03C85A800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C8884-9B7B-4DD8-8CB1-B0678BCE912B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30B54F9-D4C6-FBBD-9371-B6FFD7D4A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B14DE9E-C018-0DC9-201A-CC006FD41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BFB94-7762-40C3-86CE-9964E1E1224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845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F6329E-19CC-451F-961E-E5530326D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47B4B2B-1A58-35CC-EF64-9E775B876D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CE211EE-013A-D2AB-F9EB-21F768A6D0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DE6CC0-6C33-13A7-913D-C79CF1ED2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C8884-9B7B-4DD8-8CB1-B0678BCE912B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59231C2-412F-F50D-79B0-C2E813998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8CE47AB-5803-4DA5-4C86-0B8774979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BFB94-7762-40C3-86CE-9964E1E1224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878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F232F3B-12A9-D6DE-0C25-8FE22D6B4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B7AF035-75D2-9AD6-9476-05143B3286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A636B9-CFA7-AC4C-054E-A2D3B65859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AC8884-9B7B-4DD8-8CB1-B0678BCE912B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1FC403-9F1D-CEFD-758B-28E7919475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8F2D0E-79A4-B3CD-8074-D3AE324632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1BFB94-7762-40C3-86CE-9964E1E1224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968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49E144EA-8905-F59C-B5E3-3C4DA4569551}"/>
              </a:ext>
            </a:extLst>
          </p:cNvPr>
          <p:cNvSpPr txBox="1"/>
          <p:nvPr/>
        </p:nvSpPr>
        <p:spPr>
          <a:xfrm>
            <a:off x="637309" y="689648"/>
            <a:ext cx="11233266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 Un problème de recherche est l’écart qui existe entre ce que nous savons et ce que nous voudrions savoir d’un phénomène donné. »</a:t>
            </a:r>
            <a:endParaRPr lang="fr-FR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Raymond Robert Tremblay et Yvan Perrier Savoir plus : outils et méthodes de travail intellectuel, Les Éditions de la Chenelière, 2006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EAE2B37-FDA3-5718-BF0E-93CAB855F6FC}"/>
              </a:ext>
            </a:extLst>
          </p:cNvPr>
          <p:cNvSpPr txBox="1"/>
          <p:nvPr/>
        </p:nvSpPr>
        <p:spPr>
          <a:xfrm>
            <a:off x="637309" y="2835965"/>
            <a:ext cx="6097384" cy="33653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</a:pPr>
            <a:r>
              <a:rPr lang="fr-FR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Déroulé de l’exercice de dissertation : </a:t>
            </a:r>
          </a:p>
          <a:p>
            <a:pPr lvl="0">
              <a:lnSpc>
                <a:spcPct val="107000"/>
              </a:lnSpc>
            </a:pPr>
            <a:endParaRPr lang="fr-FR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fr-FR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Réflexion sur spécificité du sujet, état des connaissances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fr-FR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Analyse et définition des termes du sujet : délimitation du « territoire » couvert par le sujet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fr-FR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Problématique 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fr-FR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fr-FR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Introduction : définitio</a:t>
            </a:r>
            <a:r>
              <a:rPr lang="fr-FR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des termes, précisions sur l’approche du sujet</a:t>
            </a:r>
            <a:endParaRPr lang="fr-FR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fr-FR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Rédaction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fr-FR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Relecture</a:t>
            </a:r>
          </a:p>
        </p:txBody>
      </p:sp>
    </p:spTree>
    <p:extLst>
      <p:ext uri="{BB962C8B-B14F-4D97-AF65-F5344CB8AC3E}">
        <p14:creationId xmlns:p14="http://schemas.microsoft.com/office/powerpoint/2010/main" val="72796479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95</Words>
  <Application>Microsoft Office PowerPoint</Application>
  <PresentationFormat>Grand écran</PresentationFormat>
  <Paragraphs>12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Léa Dreyer</dc:creator>
  <cp:lastModifiedBy>Léa Dreyer</cp:lastModifiedBy>
  <cp:revision>1</cp:revision>
  <dcterms:created xsi:type="dcterms:W3CDTF">2026-03-26T16:18:47Z</dcterms:created>
  <dcterms:modified xsi:type="dcterms:W3CDTF">2026-03-26T16:33:14Z</dcterms:modified>
</cp:coreProperties>
</file>