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29" r:id="rId3"/>
    <p:sldId id="330" r:id="rId4"/>
    <p:sldId id="331" r:id="rId5"/>
    <p:sldId id="332" r:id="rId6"/>
    <p:sldId id="33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BD169-1822-4EAC-82FF-AA6BED0CA256}" v="10" dt="2026-04-09T20:00:25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6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éa Dreyer" userId="62aee51ee5ced681" providerId="LiveId" clId="{6B2BFF1A-8ABF-429B-AFA3-E6B032F33238}"/>
    <pc:docChg chg="undo redo custSel addSld delSld modSld">
      <pc:chgData name="Léa Dreyer" userId="62aee51ee5ced681" providerId="LiveId" clId="{6B2BFF1A-8ABF-429B-AFA3-E6B032F33238}" dt="2026-04-09T20:01:03.950" v="114" actId="20577"/>
      <pc:docMkLst>
        <pc:docMk/>
      </pc:docMkLst>
      <pc:sldChg chg="addSp new del mod">
        <pc:chgData name="Léa Dreyer" userId="62aee51ee5ced681" providerId="LiveId" clId="{6B2BFF1A-8ABF-429B-AFA3-E6B032F33238}" dt="2026-04-09T18:25:20.139" v="3" actId="47"/>
        <pc:sldMkLst>
          <pc:docMk/>
          <pc:sldMk cId="117698322" sldId="256"/>
        </pc:sldMkLst>
        <pc:spChg chg="add">
          <ac:chgData name="Léa Dreyer" userId="62aee51ee5ced681" providerId="LiveId" clId="{6B2BFF1A-8ABF-429B-AFA3-E6B032F33238}" dt="2026-04-09T18:25:12.387" v="1" actId="22"/>
          <ac:spMkLst>
            <pc:docMk/>
            <pc:sldMk cId="117698322" sldId="256"/>
            <ac:spMk id="5" creationId="{E092AD69-4766-E553-63DD-C9B9992C325A}"/>
          </ac:spMkLst>
        </pc:spChg>
        <pc:spChg chg="add">
          <ac:chgData name="Léa Dreyer" userId="62aee51ee5ced681" providerId="LiveId" clId="{6B2BFF1A-8ABF-429B-AFA3-E6B032F33238}" dt="2026-04-09T18:25:17.325" v="2" actId="22"/>
          <ac:spMkLst>
            <pc:docMk/>
            <pc:sldMk cId="117698322" sldId="256"/>
            <ac:spMk id="7" creationId="{CF2BBE64-0ECF-A980-DFE3-C37772C1D1BE}"/>
          </ac:spMkLst>
        </pc:spChg>
      </pc:sldChg>
      <pc:sldChg chg="add">
        <pc:chgData name="Léa Dreyer" userId="62aee51ee5ced681" providerId="LiveId" clId="{6B2BFF1A-8ABF-429B-AFA3-E6B032F33238}" dt="2026-04-09T18:25:30.497" v="4"/>
        <pc:sldMkLst>
          <pc:docMk/>
          <pc:sldMk cId="1827226197" sldId="328"/>
        </pc:sldMkLst>
      </pc:sldChg>
      <pc:sldChg chg="addSp delSp modSp new mod">
        <pc:chgData name="Léa Dreyer" userId="62aee51ee5ced681" providerId="LiveId" clId="{6B2BFF1A-8ABF-429B-AFA3-E6B032F33238}" dt="2026-04-09T20:01:03.950" v="114" actId="20577"/>
        <pc:sldMkLst>
          <pc:docMk/>
          <pc:sldMk cId="3137729453" sldId="329"/>
        </pc:sldMkLst>
        <pc:spChg chg="del">
          <ac:chgData name="Léa Dreyer" userId="62aee51ee5ced681" providerId="LiveId" clId="{6B2BFF1A-8ABF-429B-AFA3-E6B032F33238}" dt="2026-04-09T19:44:52.271" v="6" actId="478"/>
          <ac:spMkLst>
            <pc:docMk/>
            <pc:sldMk cId="3137729453" sldId="329"/>
            <ac:spMk id="2" creationId="{7CC953E1-A6F5-B3D8-350B-2065087A9F79}"/>
          </ac:spMkLst>
        </pc:spChg>
        <pc:spChg chg="del">
          <ac:chgData name="Léa Dreyer" userId="62aee51ee5ced681" providerId="LiveId" clId="{6B2BFF1A-8ABF-429B-AFA3-E6B032F33238}" dt="2026-04-09T19:44:55.959" v="7" actId="478"/>
          <ac:spMkLst>
            <pc:docMk/>
            <pc:sldMk cId="3137729453" sldId="329"/>
            <ac:spMk id="3" creationId="{83DB68CD-ADA3-A239-5147-E77B9156BDCF}"/>
          </ac:spMkLst>
        </pc:spChg>
        <pc:spChg chg="del">
          <ac:chgData name="Léa Dreyer" userId="62aee51ee5ced681" providerId="LiveId" clId="{6B2BFF1A-8ABF-429B-AFA3-E6B032F33238}" dt="2026-04-09T19:44:55.959" v="7" actId="478"/>
          <ac:spMkLst>
            <pc:docMk/>
            <pc:sldMk cId="3137729453" sldId="329"/>
            <ac:spMk id="4" creationId="{2596C158-7EE2-9713-92D7-7C0311D419D8}"/>
          </ac:spMkLst>
        </pc:spChg>
        <pc:spChg chg="del">
          <ac:chgData name="Léa Dreyer" userId="62aee51ee5ced681" providerId="LiveId" clId="{6B2BFF1A-8ABF-429B-AFA3-E6B032F33238}" dt="2026-04-09T19:44:55.959" v="7" actId="478"/>
          <ac:spMkLst>
            <pc:docMk/>
            <pc:sldMk cId="3137729453" sldId="329"/>
            <ac:spMk id="5" creationId="{9D7FEEF6-838E-681D-90C3-B826D848E3B0}"/>
          </ac:spMkLst>
        </pc:spChg>
        <pc:spChg chg="del">
          <ac:chgData name="Léa Dreyer" userId="62aee51ee5ced681" providerId="LiveId" clId="{6B2BFF1A-8ABF-429B-AFA3-E6B032F33238}" dt="2026-04-09T19:44:55.959" v="7" actId="478"/>
          <ac:spMkLst>
            <pc:docMk/>
            <pc:sldMk cId="3137729453" sldId="329"/>
            <ac:spMk id="6" creationId="{85F7AD0F-772D-189E-3F23-F6E2B823D8E0}"/>
          </ac:spMkLst>
        </pc:spChg>
        <pc:spChg chg="add del mod">
          <ac:chgData name="Léa Dreyer" userId="62aee51ee5ced681" providerId="LiveId" clId="{6B2BFF1A-8ABF-429B-AFA3-E6B032F33238}" dt="2026-04-09T20:00:51.895" v="111" actId="478"/>
          <ac:spMkLst>
            <pc:docMk/>
            <pc:sldMk cId="3137729453" sldId="329"/>
            <ac:spMk id="7" creationId="{6D444D9A-2894-F33E-9D38-39521FB566D6}"/>
          </ac:spMkLst>
        </pc:spChg>
        <pc:spChg chg="add del">
          <ac:chgData name="Léa Dreyer" userId="62aee51ee5ced681" providerId="LiveId" clId="{6B2BFF1A-8ABF-429B-AFA3-E6B032F33238}" dt="2026-04-09T19:48:39.422" v="16" actId="22"/>
          <ac:spMkLst>
            <pc:docMk/>
            <pc:sldMk cId="3137729453" sldId="329"/>
            <ac:spMk id="11" creationId="{D5095239-C269-F582-0BF3-E1C9C7F7475A}"/>
          </ac:spMkLst>
        </pc:spChg>
        <pc:spChg chg="add mod">
          <ac:chgData name="Léa Dreyer" userId="62aee51ee5ced681" providerId="LiveId" clId="{6B2BFF1A-8ABF-429B-AFA3-E6B032F33238}" dt="2026-04-09T20:01:03.950" v="114" actId="20577"/>
          <ac:spMkLst>
            <pc:docMk/>
            <pc:sldMk cId="3137729453" sldId="329"/>
            <ac:spMk id="13" creationId="{C17101F2-918E-E8D8-D24E-E62690F4491A}"/>
          </ac:spMkLst>
        </pc:spChg>
        <pc:picChg chg="add mod">
          <ac:chgData name="Léa Dreyer" userId="62aee51ee5ced681" providerId="LiveId" clId="{6B2BFF1A-8ABF-429B-AFA3-E6B032F33238}" dt="2026-04-09T19:48:41.830" v="18" actId="1076"/>
          <ac:picMkLst>
            <pc:docMk/>
            <pc:sldMk cId="3137729453" sldId="329"/>
            <ac:picMk id="9" creationId="{08D75A80-6AEA-D43F-B5C0-F2497F2D0ECB}"/>
          </ac:picMkLst>
        </pc:picChg>
      </pc:sldChg>
      <pc:sldChg chg="addSp delSp modSp new mod">
        <pc:chgData name="Léa Dreyer" userId="62aee51ee5ced681" providerId="LiveId" clId="{6B2BFF1A-8ABF-429B-AFA3-E6B032F33238}" dt="2026-04-09T19:51:38.449" v="42" actId="114"/>
        <pc:sldMkLst>
          <pc:docMk/>
          <pc:sldMk cId="2279748070" sldId="330"/>
        </pc:sldMkLst>
        <pc:spChg chg="del">
          <ac:chgData name="Léa Dreyer" userId="62aee51ee5ced681" providerId="LiveId" clId="{6B2BFF1A-8ABF-429B-AFA3-E6B032F33238}" dt="2026-04-09T19:51:13.032" v="34" actId="478"/>
          <ac:spMkLst>
            <pc:docMk/>
            <pc:sldMk cId="2279748070" sldId="330"/>
            <ac:spMk id="2" creationId="{C0F2FCFE-55B0-2580-2675-038CA1C2D072}"/>
          </ac:spMkLst>
        </pc:spChg>
        <pc:spChg chg="del">
          <ac:chgData name="Léa Dreyer" userId="62aee51ee5ced681" providerId="LiveId" clId="{6B2BFF1A-8ABF-429B-AFA3-E6B032F33238}" dt="2026-04-09T19:51:13.032" v="34" actId="478"/>
          <ac:spMkLst>
            <pc:docMk/>
            <pc:sldMk cId="2279748070" sldId="330"/>
            <ac:spMk id="3" creationId="{B30B71A8-E037-46DD-9474-51E10E4DF30A}"/>
          </ac:spMkLst>
        </pc:spChg>
        <pc:spChg chg="del">
          <ac:chgData name="Léa Dreyer" userId="62aee51ee5ced681" providerId="LiveId" clId="{6B2BFF1A-8ABF-429B-AFA3-E6B032F33238}" dt="2026-04-09T19:51:13.032" v="34" actId="478"/>
          <ac:spMkLst>
            <pc:docMk/>
            <pc:sldMk cId="2279748070" sldId="330"/>
            <ac:spMk id="4" creationId="{29E81C69-7DC7-CEF5-3B59-0F1BFEB51F03}"/>
          </ac:spMkLst>
        </pc:spChg>
        <pc:spChg chg="del">
          <ac:chgData name="Léa Dreyer" userId="62aee51ee5ced681" providerId="LiveId" clId="{6B2BFF1A-8ABF-429B-AFA3-E6B032F33238}" dt="2026-04-09T19:51:13.032" v="34" actId="478"/>
          <ac:spMkLst>
            <pc:docMk/>
            <pc:sldMk cId="2279748070" sldId="330"/>
            <ac:spMk id="5" creationId="{4E3084BF-0F35-8619-5422-9D21D4AE8505}"/>
          </ac:spMkLst>
        </pc:spChg>
        <pc:spChg chg="del">
          <ac:chgData name="Léa Dreyer" userId="62aee51ee5ced681" providerId="LiveId" clId="{6B2BFF1A-8ABF-429B-AFA3-E6B032F33238}" dt="2026-04-09T19:51:13.032" v="34" actId="478"/>
          <ac:spMkLst>
            <pc:docMk/>
            <pc:sldMk cId="2279748070" sldId="330"/>
            <ac:spMk id="6" creationId="{4AAAE3CC-4EBE-B106-B780-A031744A6310}"/>
          </ac:spMkLst>
        </pc:spChg>
        <pc:spChg chg="add del">
          <ac:chgData name="Léa Dreyer" userId="62aee51ee5ced681" providerId="LiveId" clId="{6B2BFF1A-8ABF-429B-AFA3-E6B032F33238}" dt="2026-04-09T19:51:32.432" v="39" actId="22"/>
          <ac:spMkLst>
            <pc:docMk/>
            <pc:sldMk cId="2279748070" sldId="330"/>
            <ac:spMk id="8" creationId="{7E917008-8735-CDE9-39ED-97274061C3F2}"/>
          </ac:spMkLst>
        </pc:spChg>
        <pc:spChg chg="add mod">
          <ac:chgData name="Léa Dreyer" userId="62aee51ee5ced681" providerId="LiveId" clId="{6B2BFF1A-8ABF-429B-AFA3-E6B032F33238}" dt="2026-04-09T19:51:38.449" v="42" actId="114"/>
          <ac:spMkLst>
            <pc:docMk/>
            <pc:sldMk cId="2279748070" sldId="330"/>
            <ac:spMk id="10" creationId="{1FECCA85-E93D-667C-F6A2-C42B07BC38F3}"/>
          </ac:spMkLst>
        </pc:spChg>
        <pc:picChg chg="add mod">
          <ac:chgData name="Léa Dreyer" userId="62aee51ee5ced681" providerId="LiveId" clId="{6B2BFF1A-8ABF-429B-AFA3-E6B032F33238}" dt="2026-04-09T19:51:29.030" v="35" actId="14100"/>
          <ac:picMkLst>
            <pc:docMk/>
            <pc:sldMk cId="2279748070" sldId="330"/>
            <ac:picMk id="1026" creationId="{D5A15C15-1D81-7B37-52A5-A0C6C22A78A7}"/>
          </ac:picMkLst>
        </pc:picChg>
      </pc:sldChg>
      <pc:sldChg chg="addSp delSp modSp new mod">
        <pc:chgData name="Léa Dreyer" userId="62aee51ee5ced681" providerId="LiveId" clId="{6B2BFF1A-8ABF-429B-AFA3-E6B032F33238}" dt="2026-04-09T19:54:06.429" v="51" actId="1076"/>
        <pc:sldMkLst>
          <pc:docMk/>
          <pc:sldMk cId="4167928739" sldId="331"/>
        </pc:sldMkLst>
        <pc:spChg chg="del">
          <ac:chgData name="Léa Dreyer" userId="62aee51ee5ced681" providerId="LiveId" clId="{6B2BFF1A-8ABF-429B-AFA3-E6B032F33238}" dt="2026-04-09T19:53:06.637" v="45" actId="478"/>
          <ac:spMkLst>
            <pc:docMk/>
            <pc:sldMk cId="4167928739" sldId="331"/>
            <ac:spMk id="2" creationId="{2725F44F-1E00-3D8E-AAB0-0F698293662F}"/>
          </ac:spMkLst>
        </pc:spChg>
        <pc:spChg chg="del">
          <ac:chgData name="Léa Dreyer" userId="62aee51ee5ced681" providerId="LiveId" clId="{6B2BFF1A-8ABF-429B-AFA3-E6B032F33238}" dt="2026-04-09T19:53:06.637" v="45" actId="478"/>
          <ac:spMkLst>
            <pc:docMk/>
            <pc:sldMk cId="4167928739" sldId="331"/>
            <ac:spMk id="3" creationId="{BF17F637-BB7A-1768-0379-6357F16FF616}"/>
          </ac:spMkLst>
        </pc:spChg>
        <pc:spChg chg="del">
          <ac:chgData name="Léa Dreyer" userId="62aee51ee5ced681" providerId="LiveId" clId="{6B2BFF1A-8ABF-429B-AFA3-E6B032F33238}" dt="2026-04-09T19:53:06.637" v="45" actId="478"/>
          <ac:spMkLst>
            <pc:docMk/>
            <pc:sldMk cId="4167928739" sldId="331"/>
            <ac:spMk id="4" creationId="{6C3DAB64-C202-56A8-513C-84CF32E0852B}"/>
          </ac:spMkLst>
        </pc:spChg>
        <pc:spChg chg="del">
          <ac:chgData name="Léa Dreyer" userId="62aee51ee5ced681" providerId="LiveId" clId="{6B2BFF1A-8ABF-429B-AFA3-E6B032F33238}" dt="2026-04-09T19:53:06.637" v="45" actId="478"/>
          <ac:spMkLst>
            <pc:docMk/>
            <pc:sldMk cId="4167928739" sldId="331"/>
            <ac:spMk id="5" creationId="{FBA1D37C-D707-CB47-1C6E-2614386C4448}"/>
          </ac:spMkLst>
        </pc:spChg>
        <pc:spChg chg="del">
          <ac:chgData name="Léa Dreyer" userId="62aee51ee5ced681" providerId="LiveId" clId="{6B2BFF1A-8ABF-429B-AFA3-E6B032F33238}" dt="2026-04-09T19:53:06.637" v="45" actId="478"/>
          <ac:spMkLst>
            <pc:docMk/>
            <pc:sldMk cId="4167928739" sldId="331"/>
            <ac:spMk id="6" creationId="{B80E672F-CFCA-465B-74B8-BF29874C67B8}"/>
          </ac:spMkLst>
        </pc:spChg>
        <pc:spChg chg="add del">
          <ac:chgData name="Léa Dreyer" userId="62aee51ee5ced681" providerId="LiveId" clId="{6B2BFF1A-8ABF-429B-AFA3-E6B032F33238}" dt="2026-04-09T19:54:03.746" v="49" actId="22"/>
          <ac:spMkLst>
            <pc:docMk/>
            <pc:sldMk cId="4167928739" sldId="331"/>
            <ac:spMk id="10" creationId="{CAEB0ADE-9276-C269-5949-077BDAC6A41C}"/>
          </ac:spMkLst>
        </pc:spChg>
        <pc:spChg chg="add mod">
          <ac:chgData name="Léa Dreyer" userId="62aee51ee5ced681" providerId="LiveId" clId="{6B2BFF1A-8ABF-429B-AFA3-E6B032F33238}" dt="2026-04-09T19:54:06.429" v="51" actId="1076"/>
          <ac:spMkLst>
            <pc:docMk/>
            <pc:sldMk cId="4167928739" sldId="331"/>
            <ac:spMk id="12" creationId="{779E2601-760F-1EE0-BAEF-18ABEB4E75C6}"/>
          </ac:spMkLst>
        </pc:spChg>
        <pc:picChg chg="add">
          <ac:chgData name="Léa Dreyer" userId="62aee51ee5ced681" providerId="LiveId" clId="{6B2BFF1A-8ABF-429B-AFA3-E6B032F33238}" dt="2026-04-09T19:53:02.414" v="44" actId="22"/>
          <ac:picMkLst>
            <pc:docMk/>
            <pc:sldMk cId="4167928739" sldId="331"/>
            <ac:picMk id="8" creationId="{AC79E84F-F4DD-1371-287B-4032F2D73037}"/>
          </ac:picMkLst>
        </pc:picChg>
      </pc:sldChg>
      <pc:sldChg chg="addSp delSp modSp new mod">
        <pc:chgData name="Léa Dreyer" userId="62aee51ee5ced681" providerId="LiveId" clId="{6B2BFF1A-8ABF-429B-AFA3-E6B032F33238}" dt="2026-04-09T19:56:24.375" v="86" actId="1076"/>
        <pc:sldMkLst>
          <pc:docMk/>
          <pc:sldMk cId="3928272872" sldId="332"/>
        </pc:sldMkLst>
        <pc:spChg chg="del mod">
          <ac:chgData name="Léa Dreyer" userId="62aee51ee5ced681" providerId="LiveId" clId="{6B2BFF1A-8ABF-429B-AFA3-E6B032F33238}" dt="2026-04-09T19:55:45.601" v="55" actId="478"/>
          <ac:spMkLst>
            <pc:docMk/>
            <pc:sldMk cId="3928272872" sldId="332"/>
            <ac:spMk id="2" creationId="{59901CB3-74E8-BBAE-21EB-F07B698FC3DB}"/>
          </ac:spMkLst>
        </pc:spChg>
        <pc:spChg chg="del mod">
          <ac:chgData name="Léa Dreyer" userId="62aee51ee5ced681" providerId="LiveId" clId="{6B2BFF1A-8ABF-429B-AFA3-E6B032F33238}" dt="2026-04-09T19:55:45.601" v="55" actId="478"/>
          <ac:spMkLst>
            <pc:docMk/>
            <pc:sldMk cId="3928272872" sldId="332"/>
            <ac:spMk id="3" creationId="{BFB68CEC-4BEB-8A5B-C49C-477E7625BF9D}"/>
          </ac:spMkLst>
        </pc:spChg>
        <pc:spChg chg="del">
          <ac:chgData name="Léa Dreyer" userId="62aee51ee5ced681" providerId="LiveId" clId="{6B2BFF1A-8ABF-429B-AFA3-E6B032F33238}" dt="2026-04-09T19:55:45.601" v="55" actId="478"/>
          <ac:spMkLst>
            <pc:docMk/>
            <pc:sldMk cId="3928272872" sldId="332"/>
            <ac:spMk id="4" creationId="{3E388562-0E46-4838-7973-964A0345CF47}"/>
          </ac:spMkLst>
        </pc:spChg>
        <pc:spChg chg="del">
          <ac:chgData name="Léa Dreyer" userId="62aee51ee5ced681" providerId="LiveId" clId="{6B2BFF1A-8ABF-429B-AFA3-E6B032F33238}" dt="2026-04-09T19:55:45.601" v="55" actId="478"/>
          <ac:spMkLst>
            <pc:docMk/>
            <pc:sldMk cId="3928272872" sldId="332"/>
            <ac:spMk id="5" creationId="{DFFCB2CE-438D-0440-E803-FC358B69D076}"/>
          </ac:spMkLst>
        </pc:spChg>
        <pc:spChg chg="del">
          <ac:chgData name="Léa Dreyer" userId="62aee51ee5ced681" providerId="LiveId" clId="{6B2BFF1A-8ABF-429B-AFA3-E6B032F33238}" dt="2026-04-09T19:55:45.601" v="55" actId="478"/>
          <ac:spMkLst>
            <pc:docMk/>
            <pc:sldMk cId="3928272872" sldId="332"/>
            <ac:spMk id="6" creationId="{A5035164-4F3F-7A18-A25F-56CC599B235B}"/>
          </ac:spMkLst>
        </pc:spChg>
        <pc:spChg chg="add mod">
          <ac:chgData name="Léa Dreyer" userId="62aee51ee5ced681" providerId="LiveId" clId="{6B2BFF1A-8ABF-429B-AFA3-E6B032F33238}" dt="2026-04-09T19:56:18.943" v="84" actId="122"/>
          <ac:spMkLst>
            <pc:docMk/>
            <pc:sldMk cId="3928272872" sldId="332"/>
            <ac:spMk id="9" creationId="{869549E8-0ABE-903B-D7B8-F89A6B2BC8DD}"/>
          </ac:spMkLst>
        </pc:spChg>
        <pc:picChg chg="add mod">
          <ac:chgData name="Léa Dreyer" userId="62aee51ee5ced681" providerId="LiveId" clId="{6B2BFF1A-8ABF-429B-AFA3-E6B032F33238}" dt="2026-04-09T19:56:24.375" v="86" actId="1076"/>
          <ac:picMkLst>
            <pc:docMk/>
            <pc:sldMk cId="3928272872" sldId="332"/>
            <ac:picMk id="8" creationId="{6599A8A7-7EAA-3C3E-5EF3-AC470049CC37}"/>
          </ac:picMkLst>
        </pc:picChg>
      </pc:sldChg>
      <pc:sldChg chg="addSp delSp modSp new mod">
        <pc:chgData name="Léa Dreyer" userId="62aee51ee5ced681" providerId="LiveId" clId="{6B2BFF1A-8ABF-429B-AFA3-E6B032F33238}" dt="2026-04-09T20:00:46.150" v="110" actId="20577"/>
        <pc:sldMkLst>
          <pc:docMk/>
          <pc:sldMk cId="3967473260" sldId="333"/>
        </pc:sldMkLst>
        <pc:spChg chg="del mod">
          <ac:chgData name="Léa Dreyer" userId="62aee51ee5ced681" providerId="LiveId" clId="{6B2BFF1A-8ABF-429B-AFA3-E6B032F33238}" dt="2026-04-09T19:59:56.905" v="89" actId="478"/>
          <ac:spMkLst>
            <pc:docMk/>
            <pc:sldMk cId="3967473260" sldId="333"/>
            <ac:spMk id="2" creationId="{C3791DAF-34E5-571A-89CB-7669E87B127D}"/>
          </ac:spMkLst>
        </pc:spChg>
        <pc:spChg chg="del mod">
          <ac:chgData name="Léa Dreyer" userId="62aee51ee5ced681" providerId="LiveId" clId="{6B2BFF1A-8ABF-429B-AFA3-E6B032F33238}" dt="2026-04-09T19:59:56.905" v="89" actId="478"/>
          <ac:spMkLst>
            <pc:docMk/>
            <pc:sldMk cId="3967473260" sldId="333"/>
            <ac:spMk id="3" creationId="{47FE01F9-FA3D-6EBD-34C1-369902B39600}"/>
          </ac:spMkLst>
        </pc:spChg>
        <pc:spChg chg="del mod">
          <ac:chgData name="Léa Dreyer" userId="62aee51ee5ced681" providerId="LiveId" clId="{6B2BFF1A-8ABF-429B-AFA3-E6B032F33238}" dt="2026-04-09T19:59:56.905" v="89" actId="478"/>
          <ac:spMkLst>
            <pc:docMk/>
            <pc:sldMk cId="3967473260" sldId="333"/>
            <ac:spMk id="4" creationId="{770DFEA8-D79A-50C6-5255-FB7258833ABC}"/>
          </ac:spMkLst>
        </pc:spChg>
        <pc:spChg chg="del mod">
          <ac:chgData name="Léa Dreyer" userId="62aee51ee5ced681" providerId="LiveId" clId="{6B2BFF1A-8ABF-429B-AFA3-E6B032F33238}" dt="2026-04-09T19:59:56.905" v="89" actId="478"/>
          <ac:spMkLst>
            <pc:docMk/>
            <pc:sldMk cId="3967473260" sldId="333"/>
            <ac:spMk id="5" creationId="{D9CFDC4F-63E6-9AD3-51D8-D9897F7419AA}"/>
          </ac:spMkLst>
        </pc:spChg>
        <pc:spChg chg="del">
          <ac:chgData name="Léa Dreyer" userId="62aee51ee5ced681" providerId="LiveId" clId="{6B2BFF1A-8ABF-429B-AFA3-E6B032F33238}" dt="2026-04-09T19:59:56.905" v="89" actId="478"/>
          <ac:spMkLst>
            <pc:docMk/>
            <pc:sldMk cId="3967473260" sldId="333"/>
            <ac:spMk id="6" creationId="{CBD2746D-DBDC-2998-7D15-E4F352895EB1}"/>
          </ac:spMkLst>
        </pc:spChg>
        <pc:spChg chg="add mod">
          <ac:chgData name="Léa Dreyer" userId="62aee51ee5ced681" providerId="LiveId" clId="{6B2BFF1A-8ABF-429B-AFA3-E6B032F33238}" dt="2026-04-09T20:00:46.150" v="110" actId="20577"/>
          <ac:spMkLst>
            <pc:docMk/>
            <pc:sldMk cId="3967473260" sldId="333"/>
            <ac:spMk id="8" creationId="{E14E20A4-2598-BB4B-12DB-EFFFD36EBDCE}"/>
          </ac:spMkLst>
        </pc:spChg>
        <pc:picChg chg="add mod">
          <ac:chgData name="Léa Dreyer" userId="62aee51ee5ced681" providerId="LiveId" clId="{6B2BFF1A-8ABF-429B-AFA3-E6B032F33238}" dt="2026-04-09T20:00:25.253" v="92" actId="1076"/>
          <ac:picMkLst>
            <pc:docMk/>
            <pc:sldMk cId="3967473260" sldId="333"/>
            <ac:picMk id="2050" creationId="{12C2C63B-854D-7862-04E1-F27D4D9AE5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84DD6-AFF5-C432-BE9C-B4B66675B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983515-EBB3-0304-53AB-2644F1CF5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81E699-F1F4-BBE2-6235-7C718DD0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CA7E-55E1-4EA2-B33B-75415593EC8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935DD3-76A6-EFB3-342A-8D75004C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978458-3D81-8AFC-5A77-F0A591D2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166D-4D27-466F-9290-96678387EE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3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2BECF8-D789-9D53-370D-66E40A64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FCF26D-AA5E-2FEC-88F1-821FD1907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0214B4-D7E5-18CF-564D-0F48D869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CA7E-55E1-4EA2-B33B-75415593EC8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93E413-5F1D-4BDC-19FD-88D2D804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8706AE-C501-D585-F8FF-ABF6D42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166D-4D27-466F-9290-96678387EE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6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2C995B9-C464-891D-8921-CF325ABDF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6259CB-3D3C-65E0-5287-C44320195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5C13A5-00E5-BBBE-7EEB-50A3C1BD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CA7E-55E1-4EA2-B33B-75415593EC8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DFF7F8-F0FF-5BA1-AA8E-9B2E14AD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E61A1E-5D68-F7EB-35D4-33DD04D52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166D-4D27-466F-9290-96678387EE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8DF71-C487-00C8-F627-E4723CBC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D7831A-1B9B-3E89-2114-7B52B5C84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F3661C-D7C9-5E2C-687A-0728B90F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CA7E-55E1-4EA2-B33B-75415593EC8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08E7E4-7F68-0EDA-9FD2-EFA2BA1A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1A555F-35D1-C4C1-5FCD-19429217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166D-4D27-466F-9290-96678387EE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1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77061-600E-1F1B-1D6A-A555A22C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0EF9CF-BB16-6A13-35E3-9DF66A76C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0E494A-503B-C572-FC28-51D720B4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CA7E-55E1-4EA2-B33B-75415593EC8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2E821A-90AB-5A9B-8677-03442DA2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A4DCA4-5CDA-2DD3-340F-57C08EAB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166D-4D27-466F-9290-96678387EE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A11B1-DAD4-06BB-8DDE-4A08EF57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A28792-CC26-7CF2-D130-2B404B1BC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8AD760-AB79-E8E9-0290-13C72B2BF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978762-0622-4A2F-476A-66CB01ED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CA7E-55E1-4EA2-B33B-75415593EC8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231525-5E63-BFDD-9FC1-E366ED7D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2F8462-6F28-5382-D412-F586251A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166D-4D27-466F-9290-96678387EE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9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1C2E30-99A9-F1CF-BD14-8220DF90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506C2E-0FC7-232F-1A12-3E8027805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0674F1-18BC-330B-F2B1-A6E524E0E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45C422-50A5-04F8-CF25-AC1C90D35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08E2ED-99CB-9A69-B3FF-32736E864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0782566-FB9F-CC4B-743E-F3867D55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CA7E-55E1-4EA2-B33B-75415593EC8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214A15C-DFB0-4A73-3980-6288F7FA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9A14D7-B0C2-450F-E618-C9501986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166D-4D27-466F-9290-96678387EE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BC76C-5530-91FF-099A-A582654C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B333FE-F715-D4FF-14F5-0F956407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CA7E-55E1-4EA2-B33B-75415593EC8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A4FD5E-EFB6-B15C-06CC-747C2E54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7F6466-5B2B-67B2-F6F0-652FACB1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166D-4D27-466F-9290-96678387EE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B6469AB-F154-D830-2EE7-E26B39AA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CA7E-55E1-4EA2-B33B-75415593EC8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20197A-A082-8376-798E-5BD7E961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943783-EEEF-30D3-34A2-401C19F4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166D-4D27-466F-9290-96678387EE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1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6FEA5B-9D40-A8C9-1788-7E0FE201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47DB29-9761-6D1D-E6B0-C33CC9E06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A3FBCC-CE19-DF40-DCAB-AE5CC9615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586675-E007-9F7E-F479-F9E8D374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CA7E-55E1-4EA2-B33B-75415593EC8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CC7F28-7499-3CD9-5DBA-0C8FD012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6C3F16-2F9F-1960-8B80-CF05BF84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166D-4D27-466F-9290-96678387EE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1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63450-768E-411F-63BC-8FC2A963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42EA76-0662-CE00-A4B5-960F637F5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097498-B71A-D775-9B5B-CEA4175A5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CBCB4D-F0C9-01B2-2BF3-76FD2F88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CA7E-55E1-4EA2-B33B-75415593EC8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DF5F04-8561-1877-CB53-5FCEFBBD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A6AB41-DE0E-ACA3-A416-ABC41460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166D-4D27-466F-9290-96678387EE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4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2BA5288-F4E0-CDED-E041-DBF5BAD2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E34F8E-41BF-DA0E-71FA-8B2A049DA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07BEE2-6B64-13B7-D204-73F9549BA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7BCA7E-55E1-4EA2-B33B-75415593EC8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2DC498-ADD5-B009-3BE5-6F8B9C18C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BB611D-9347-EAE2-E73D-6B3348ECE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166D-4D27-466F-9290-96678387EE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7912A-827C-4691-9B00-302B17B3B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562EB-0B3D-CDD1-37C7-0B5A6533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u="sng" dirty="0">
                <a:latin typeface="Garamond" pitchFamily="18" charset="0"/>
              </a:rPr>
              <a:t>Séance 10 : Les arts viennois, de la </a:t>
            </a:r>
            <a:r>
              <a:rPr lang="fr-FR" sz="2800" u="sng" dirty="0" err="1">
                <a:latin typeface="Garamond" pitchFamily="18" charset="0"/>
              </a:rPr>
              <a:t>Secession</a:t>
            </a:r>
            <a:r>
              <a:rPr lang="fr-FR" sz="2800" u="sng" dirty="0">
                <a:latin typeface="Garamond" pitchFamily="18" charset="0"/>
              </a:rPr>
              <a:t> à l’actionnisme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A22ED4-3DD4-8FEA-04B5-CF8AE3611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624562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fr-FR" sz="2000" b="0" dirty="0">
                <a:latin typeface="Garamond" pitchFamily="18" charset="0"/>
              </a:rPr>
              <a:t>Egon Schiele, </a:t>
            </a:r>
            <a:r>
              <a:rPr lang="fr-FR" sz="2000" b="0" i="1" dirty="0">
                <a:latin typeface="Garamond" pitchFamily="18" charset="0"/>
              </a:rPr>
              <a:t>Tod </a:t>
            </a:r>
            <a:r>
              <a:rPr lang="fr-FR" sz="2000" b="0" i="1" dirty="0" err="1">
                <a:latin typeface="Garamond" pitchFamily="18" charset="0"/>
              </a:rPr>
              <a:t>und</a:t>
            </a:r>
            <a:r>
              <a:rPr lang="fr-FR" sz="2000" b="0" i="1" dirty="0">
                <a:latin typeface="Garamond" pitchFamily="18" charset="0"/>
              </a:rPr>
              <a:t> </a:t>
            </a:r>
            <a:r>
              <a:rPr lang="fr-FR" sz="2000" b="0" i="1" dirty="0" err="1">
                <a:latin typeface="Garamond" pitchFamily="18" charset="0"/>
              </a:rPr>
              <a:t>Mädchen</a:t>
            </a:r>
            <a:r>
              <a:rPr lang="fr-FR" sz="2000" b="0" dirty="0">
                <a:latin typeface="Garamond" pitchFamily="18" charset="0"/>
              </a:rPr>
              <a:t>, 1915, huile sur toile, 150x181 cm., Vienne, </a:t>
            </a:r>
            <a:r>
              <a:rPr lang="fr-FR" sz="2000" b="0" dirty="0" err="1">
                <a:latin typeface="Garamond" pitchFamily="18" charset="0"/>
              </a:rPr>
              <a:t>Österreichische</a:t>
            </a:r>
            <a:r>
              <a:rPr lang="fr-FR" sz="2000" b="0" dirty="0">
                <a:latin typeface="Garamond" pitchFamily="18" charset="0"/>
              </a:rPr>
              <a:t> Galerie </a:t>
            </a:r>
            <a:r>
              <a:rPr lang="fr-FR" sz="2000" b="0" dirty="0" err="1">
                <a:latin typeface="Garamond" pitchFamily="18" charset="0"/>
              </a:rPr>
              <a:t>Belvedere</a:t>
            </a:r>
            <a:r>
              <a:rPr lang="fr-FR" sz="2000" b="0" dirty="0">
                <a:latin typeface="Garamond" pitchFamily="18" charset="0"/>
              </a:rPr>
              <a:t>.</a:t>
            </a:r>
            <a:endParaRPr lang="fr-FR" sz="2000" b="0" i="1" dirty="0">
              <a:latin typeface="Garamond" pitchFamily="18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30D618-E3CD-2B13-0E0E-6B3E16A11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7" y="5597550"/>
            <a:ext cx="4041775" cy="1287834"/>
          </a:xfrm>
        </p:spPr>
        <p:txBody>
          <a:bodyPr>
            <a:normAutofit/>
          </a:bodyPr>
          <a:lstStyle/>
          <a:p>
            <a:pPr algn="ctr"/>
            <a:r>
              <a:rPr lang="fr-FR" sz="2000" b="0" dirty="0">
                <a:latin typeface="Garamond" pitchFamily="18" charset="0"/>
              </a:rPr>
              <a:t>Günter Brus, </a:t>
            </a:r>
            <a:r>
              <a:rPr lang="fr-FR" sz="2000" b="0" i="1" dirty="0" err="1">
                <a:latin typeface="Garamond" pitchFamily="18" charset="0"/>
              </a:rPr>
              <a:t>Selbstbemalung</a:t>
            </a:r>
            <a:r>
              <a:rPr lang="fr-FR" sz="2000" b="0" i="1" dirty="0">
                <a:latin typeface="Garamond" pitchFamily="18" charset="0"/>
              </a:rPr>
              <a:t> II</a:t>
            </a:r>
            <a:r>
              <a:rPr lang="fr-FR" sz="2000" b="0" dirty="0">
                <a:latin typeface="Garamond" pitchFamily="18" charset="0"/>
              </a:rPr>
              <a:t>, 1965, épreuve </a:t>
            </a:r>
            <a:r>
              <a:rPr lang="fr-FR" sz="2000" b="0" dirty="0" err="1">
                <a:latin typeface="Garamond" pitchFamily="18" charset="0"/>
              </a:rPr>
              <a:t>gélatino</a:t>
            </a:r>
            <a:r>
              <a:rPr lang="fr-FR" sz="2000" b="0" dirty="0">
                <a:latin typeface="Garamond" pitchFamily="18" charset="0"/>
              </a:rPr>
              <a:t>-argentique, 60x50, Paris, musée national d’art moderne.</a:t>
            </a:r>
            <a:endParaRPr lang="fr-FR" sz="2000" b="0" i="1" dirty="0">
              <a:latin typeface="Garamond" pitchFamily="18" charset="0"/>
            </a:endParaRPr>
          </a:p>
        </p:txBody>
      </p:sp>
      <p:pic>
        <p:nvPicPr>
          <p:cNvPr id="8" name="Espace réservé du contenu 7" descr="Une image contenant croquis, texte, Visage humain, portrait&#10;&#10;Le contenu généré par l’IA peut être incorrect.">
            <a:extLst>
              <a:ext uri="{FF2B5EF4-FFF2-40B4-BE49-F238E27FC236}">
                <a16:creationId xmlns:a16="http://schemas.microsoft.com/office/drawing/2014/main" id="{A315DE16-9EFA-CA07-6055-831D1D97330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527470"/>
            <a:ext cx="3096344" cy="4133779"/>
          </a:xfrm>
        </p:spPr>
      </p:pic>
      <p:pic>
        <p:nvPicPr>
          <p:cNvPr id="13" name="Espace réservé du contenu 12" descr="Une image contenant peinture, dessin, carte, art&#10;&#10;Le contenu généré par l’IA peut être incorrect.">
            <a:extLst>
              <a:ext uri="{FF2B5EF4-FFF2-40B4-BE49-F238E27FC236}">
                <a16:creationId xmlns:a16="http://schemas.microsoft.com/office/drawing/2014/main" id="{5BC5966E-AB99-CFFD-F67C-516DEEDCBD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88" y="1631183"/>
            <a:ext cx="4465128" cy="3758149"/>
          </a:xfrm>
        </p:spPr>
      </p:pic>
    </p:spTree>
    <p:extLst>
      <p:ext uri="{BB962C8B-B14F-4D97-AF65-F5344CB8AC3E}">
        <p14:creationId xmlns:p14="http://schemas.microsoft.com/office/powerpoint/2010/main" val="182722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8D75A80-6AEA-D43F-B5C0-F2497F2D0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4" y="1992312"/>
            <a:ext cx="8999674" cy="383274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17101F2-918E-E8D8-D24E-E62690F4491A}"/>
              </a:ext>
            </a:extLst>
          </p:cNvPr>
          <p:cNvSpPr txBox="1"/>
          <p:nvPr/>
        </p:nvSpPr>
        <p:spPr>
          <a:xfrm>
            <a:off x="3046751" y="59346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Otto Mühl, </a:t>
            </a:r>
            <a:r>
              <a:rPr lang="en-US" i="1" dirty="0" err="1"/>
              <a:t>Materialaktion</a:t>
            </a:r>
            <a:r>
              <a:rPr lang="en-US" i="1" dirty="0"/>
              <a:t> Nr. 19 </a:t>
            </a:r>
            <a:r>
              <a:rPr lang="en-US" dirty="0"/>
              <a:t>(Bodybuilding), 1965</a:t>
            </a:r>
          </a:p>
        </p:txBody>
      </p:sp>
    </p:spTree>
    <p:extLst>
      <p:ext uri="{BB962C8B-B14F-4D97-AF65-F5344CB8AC3E}">
        <p14:creationId xmlns:p14="http://schemas.microsoft.com/office/powerpoint/2010/main" val="313772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5A15C15-1D81-7B37-52A5-A0C6C22A7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56" y="95250"/>
            <a:ext cx="6352394" cy="60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FECCA85-E93D-667C-F6A2-C42B07BC38F3}"/>
              </a:ext>
            </a:extLst>
          </p:cNvPr>
          <p:cNvSpPr txBox="1"/>
          <p:nvPr/>
        </p:nvSpPr>
        <p:spPr>
          <a:xfrm>
            <a:off x="2686988" y="6211669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Otto Mühl, </a:t>
            </a:r>
            <a:r>
              <a:rPr lang="en-US" i="1" dirty="0" err="1"/>
              <a:t>Nahrungsmitteltest</a:t>
            </a:r>
            <a:r>
              <a:rPr lang="en-US" i="1" dirty="0"/>
              <a:t>, </a:t>
            </a:r>
            <a:r>
              <a:rPr lang="en-US" i="1" dirty="0" err="1"/>
              <a:t>Materialaktion</a:t>
            </a:r>
            <a:r>
              <a:rPr lang="en-US" i="1" dirty="0"/>
              <a:t> No. 26 </a:t>
            </a:r>
            <a:r>
              <a:rPr lang="en-US" dirty="0"/>
              <a:t>(Food Test, Material Action No. 26), 1966.</a:t>
            </a:r>
          </a:p>
        </p:txBody>
      </p:sp>
    </p:spTree>
    <p:extLst>
      <p:ext uri="{BB962C8B-B14F-4D97-AF65-F5344CB8AC3E}">
        <p14:creationId xmlns:p14="http://schemas.microsoft.com/office/powerpoint/2010/main" val="227974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C79E84F-F4DD-1371-287B-4032F2D73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699" y="1285765"/>
            <a:ext cx="6826601" cy="428647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2601-760F-1EE0-BAEF-18ABEB4E75C6}"/>
              </a:ext>
            </a:extLst>
          </p:cNvPr>
          <p:cNvSpPr txBox="1"/>
          <p:nvPr/>
        </p:nvSpPr>
        <p:spPr>
          <a:xfrm>
            <a:off x="3415800" y="5830296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Hermann Nitsch, The Orgies Mysteries Theatre, The 6-Days-Play, </a:t>
            </a:r>
            <a:r>
              <a:rPr lang="en-US" dirty="0" err="1"/>
              <a:t>Prinzendorf</a:t>
            </a:r>
            <a:r>
              <a:rPr lang="en-US" dirty="0"/>
              <a:t> 1998</a:t>
            </a:r>
          </a:p>
        </p:txBody>
      </p:sp>
    </p:spTree>
    <p:extLst>
      <p:ext uri="{BB962C8B-B14F-4D97-AF65-F5344CB8AC3E}">
        <p14:creationId xmlns:p14="http://schemas.microsoft.com/office/powerpoint/2010/main" val="416792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599A8A7-7EAA-3C3E-5EF3-AC470049C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044" y="1284268"/>
            <a:ext cx="6215911" cy="428946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69549E8-0ABE-903B-D7B8-F89A6B2BC8DD}"/>
              </a:ext>
            </a:extLst>
          </p:cNvPr>
          <p:cNvSpPr txBox="1"/>
          <p:nvPr/>
        </p:nvSpPr>
        <p:spPr>
          <a:xfrm>
            <a:off x="1514007" y="5951095"/>
            <a:ext cx="864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Günter Brus, </a:t>
            </a:r>
            <a:r>
              <a:rPr lang="en-US" i="1" dirty="0" err="1"/>
              <a:t>Selbstverstümmelung</a:t>
            </a:r>
            <a:r>
              <a:rPr lang="en-US" dirty="0"/>
              <a:t>, 1965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2827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. Aktion Sommer 1965, Wohnung Cibulka, 1070 Wien, Kaiserstaße 16, 1965 by Rudolf  Schwarzkogler :: | Art Gallery of NSW">
            <a:extLst>
              <a:ext uri="{FF2B5EF4-FFF2-40B4-BE49-F238E27FC236}">
                <a16:creationId xmlns:a16="http://schemas.microsoft.com/office/drawing/2014/main" id="{12C2C63B-854D-7862-04E1-F27D4D9AE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46" y="0"/>
            <a:ext cx="4236508" cy="5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14E20A4-2598-BB4B-12DB-EFFFD36EBDCE}"/>
              </a:ext>
            </a:extLst>
          </p:cNvPr>
          <p:cNvSpPr txBox="1"/>
          <p:nvPr/>
        </p:nvSpPr>
        <p:spPr>
          <a:xfrm>
            <a:off x="3347804" y="61042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Rudolf </a:t>
            </a:r>
            <a:r>
              <a:rPr lang="fr-FR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Schwarzkogler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fr-FR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fr-FR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tion N°3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1965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732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113</Words>
  <Application>Microsoft Office PowerPoint</Application>
  <PresentationFormat>Grand écran</PresentationFormat>
  <Paragraphs>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Garamond</vt:lpstr>
      <vt:lpstr>Thème Office</vt:lpstr>
      <vt:lpstr>Séance 10 : Les arts viennois, de la Secession à l’actionnisme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Léa Dreyer</dc:creator>
  <cp:lastModifiedBy>Léa Dreyer</cp:lastModifiedBy>
  <cp:revision>1</cp:revision>
  <dcterms:created xsi:type="dcterms:W3CDTF">2026-04-09T18:25:00Z</dcterms:created>
  <dcterms:modified xsi:type="dcterms:W3CDTF">2026-04-09T20:01:09Z</dcterms:modified>
</cp:coreProperties>
</file>