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1427" r:id="rId3"/>
    <p:sldId id="1428" r:id="rId4"/>
    <p:sldId id="1429" r:id="rId5"/>
    <p:sldId id="271" r:id="rId6"/>
    <p:sldId id="272" r:id="rId7"/>
  </p:sldIdLst>
  <p:sldSz cx="20104100" cy="11309350"/>
  <p:notesSz cx="9928225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40" y="68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E5CFF-6441-480B-A1E6-91337ED39C41}" type="datetimeFigureOut">
              <a:rPr lang="fr-FR" smtClean="0"/>
              <a:t>05/11/2025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40CCA-E66E-4D42-B5F3-CB767778AE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522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chemeClr val="tx1"/>
                </a:solidFill>
                <a:latin typeface="IFMParis-Normal"/>
                <a:cs typeface="IFMParis-Norm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tx1"/>
                </a:solidFill>
                <a:latin typeface="Fakt-Normal"/>
                <a:cs typeface="Fakt-Norm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chemeClr val="tx1"/>
                </a:solidFill>
                <a:latin typeface="IFMParis-Normal"/>
                <a:cs typeface="IFMParis-Norm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0000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chemeClr val="tx1"/>
                </a:solidFill>
                <a:latin typeface="IFMParis-Normal"/>
                <a:cs typeface="IFMParis-Norm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5364" y="448008"/>
            <a:ext cx="18873370" cy="1030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chemeClr val="tx1"/>
                </a:solidFill>
                <a:latin typeface="IFMParis-Normal"/>
                <a:cs typeface="IFMParis-Norm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9371" y="4541591"/>
            <a:ext cx="18725356" cy="29565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Fakt-Normal"/>
                <a:cs typeface="Fakt-Norm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14049" y="1768475"/>
            <a:ext cx="8117443" cy="46929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r>
              <a:rPr lang="fr-FR" sz="4000" b="1" spc="-204" dirty="0">
                <a:latin typeface="IFM Paris" panose="00000500000000000000" pitchFamily="50" charset="0"/>
                <a:cs typeface="Times New Roman" panose="02020603050405020304" pitchFamily="18" charset="0"/>
              </a:rPr>
              <a:t>David Zajtmann</a:t>
            </a:r>
          </a:p>
          <a:p>
            <a:endParaRPr lang="fr-FR" sz="4000" b="1" spc="-204" dirty="0">
              <a:latin typeface="IFM Paris" panose="00000500000000000000" pitchFamily="50" charset="0"/>
              <a:cs typeface="Times New Roman" panose="02020603050405020304" pitchFamily="18" charset="0"/>
            </a:endParaRPr>
          </a:p>
          <a:p>
            <a:r>
              <a:rPr lang="fr-FR" sz="4000" b="1" spc="-204" dirty="0">
                <a:latin typeface="IFM Paris" panose="00000500000000000000" pitchFamily="50" charset="0"/>
                <a:cs typeface="Times New Roman" panose="02020603050405020304" pitchFamily="18" charset="0"/>
              </a:rPr>
              <a:t>Fashion Management</a:t>
            </a:r>
          </a:p>
          <a:p>
            <a:endParaRPr lang="fr-FR" sz="4000" b="1" spc="-204" dirty="0">
              <a:latin typeface="IFM Paris" panose="00000500000000000000" pitchFamily="50" charset="0"/>
              <a:cs typeface="Times New Roman" panose="02020603050405020304" pitchFamily="18" charset="0"/>
            </a:endParaRPr>
          </a:p>
          <a:p>
            <a:endParaRPr lang="fr-FR" sz="4800" b="1" spc="-2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4800" b="1" spc="-2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4800" spc="-20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465596" y="473148"/>
            <a:ext cx="521462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10"/>
              <a:t>institut</a:t>
            </a:r>
            <a:r>
              <a:rPr sz="3300" spc="-425"/>
              <a:t> </a:t>
            </a:r>
            <a:r>
              <a:rPr sz="3300" spc="-10"/>
              <a:t>FRANÇAIS</a:t>
            </a:r>
            <a:r>
              <a:rPr sz="3300" spc="-425"/>
              <a:t> </a:t>
            </a:r>
            <a:r>
              <a:rPr sz="3300" spc="-35"/>
              <a:t>de</a:t>
            </a:r>
            <a:r>
              <a:rPr sz="3300" spc="-425"/>
              <a:t> </a:t>
            </a:r>
            <a:r>
              <a:rPr sz="3300" spc="-20"/>
              <a:t>la</a:t>
            </a:r>
            <a:r>
              <a:rPr sz="3300" spc="-425"/>
              <a:t> </a:t>
            </a:r>
            <a:r>
              <a:rPr sz="3300" spc="-90"/>
              <a:t>MODE</a:t>
            </a:r>
            <a:endParaRPr sz="33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E799FD4-9B7B-474F-B88E-1953CE1B62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33050" cy="11309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37E088-A919-4433-BD22-C57121F1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06B582-0771-4CD0-B978-F7988324C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365" y="1844675"/>
            <a:ext cx="18733086" cy="7632859"/>
          </a:xfrm>
        </p:spPr>
        <p:txBody>
          <a:bodyPr/>
          <a:lstStyle/>
          <a:p>
            <a:r>
              <a:rPr lang="en-US" sz="3200" dirty="0">
                <a:solidFill>
                  <a:srgbClr val="333333"/>
                </a:solidFill>
                <a:latin typeface="IFM Paris" panose="00000500000000000000" pitchFamily="50" charset="0"/>
              </a:rPr>
              <a:t>In </a:t>
            </a:r>
            <a:r>
              <a:rPr lang="en-US" sz="3200" i="1" dirty="0">
                <a:solidFill>
                  <a:srgbClr val="333333"/>
                </a:solidFill>
                <a:latin typeface="IFM Paris" panose="00000500000000000000" pitchFamily="50" charset="0"/>
              </a:rPr>
              <a:t>Schramme &amp; alii. Fashion Management</a:t>
            </a:r>
            <a:r>
              <a:rPr lang="en-US" sz="3200" b="0" i="1" dirty="0">
                <a:solidFill>
                  <a:srgbClr val="333333"/>
                </a:solidFill>
                <a:effectLst/>
                <a:latin typeface="IFM Paris" panose="00000500000000000000" pitchFamily="50" charset="0"/>
              </a:rPr>
              <a:t>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IFM Paris" panose="00000500000000000000" pitchFamily="50" charset="0"/>
              </a:rPr>
              <a:t>(2013, p. 43)</a:t>
            </a:r>
            <a:endParaRPr lang="fr-FR" sz="3200" dirty="0">
              <a:latin typeface="IFM Paris" panose="00000500000000000000" pitchFamily="50" charset="0"/>
            </a:endParaRPr>
          </a:p>
          <a:p>
            <a:endParaRPr lang="fr-FR" dirty="0">
              <a:latin typeface="IFM Paris" panose="00000500000000000000" pitchFamily="50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3600" dirty="0"/>
          </a:p>
          <a:p>
            <a:r>
              <a:rPr lang="fr-FR" sz="3600" dirty="0"/>
              <a:t>										</a:t>
            </a:r>
            <a:endParaRPr lang="fr-FR" sz="3600" dirty="0">
              <a:latin typeface="IFM Paris" panose="00000500000000000000" pitchFamily="50" charset="0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B4B1EE4-9255-022D-4472-2CA4B82DE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93261"/>
              </p:ext>
            </p:extLst>
          </p:nvPr>
        </p:nvGraphicFramePr>
        <p:xfrm>
          <a:off x="471930" y="2534791"/>
          <a:ext cx="17314050" cy="829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2810">
                  <a:extLst>
                    <a:ext uri="{9D8B030D-6E8A-4147-A177-3AD203B41FA5}">
                      <a16:colId xmlns:a16="http://schemas.microsoft.com/office/drawing/2014/main" val="3135416423"/>
                    </a:ext>
                  </a:extLst>
                </a:gridCol>
                <a:gridCol w="3462810">
                  <a:extLst>
                    <a:ext uri="{9D8B030D-6E8A-4147-A177-3AD203B41FA5}">
                      <a16:colId xmlns:a16="http://schemas.microsoft.com/office/drawing/2014/main" val="1148638132"/>
                    </a:ext>
                  </a:extLst>
                </a:gridCol>
                <a:gridCol w="3462810">
                  <a:extLst>
                    <a:ext uri="{9D8B030D-6E8A-4147-A177-3AD203B41FA5}">
                      <a16:colId xmlns:a16="http://schemas.microsoft.com/office/drawing/2014/main" val="1052429269"/>
                    </a:ext>
                  </a:extLst>
                </a:gridCol>
                <a:gridCol w="3462810">
                  <a:extLst>
                    <a:ext uri="{9D8B030D-6E8A-4147-A177-3AD203B41FA5}">
                      <a16:colId xmlns:a16="http://schemas.microsoft.com/office/drawing/2014/main" val="1638691862"/>
                    </a:ext>
                  </a:extLst>
                </a:gridCol>
                <a:gridCol w="3462810">
                  <a:extLst>
                    <a:ext uri="{9D8B030D-6E8A-4147-A177-3AD203B41FA5}">
                      <a16:colId xmlns:a16="http://schemas.microsoft.com/office/drawing/2014/main" val="1388535392"/>
                    </a:ext>
                  </a:extLst>
                </a:gridCol>
              </a:tblGrid>
              <a:tr h="974274"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Independent designers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Luxury</a:t>
                      </a:r>
                      <a:r>
                        <a:rPr lang="fr-FR" sz="3600" dirty="0">
                          <a:latin typeface="IFM Paris" panose="00000500000000000000" pitchFamily="50" charset="0"/>
                        </a:rPr>
                        <a:t> / fashion corporations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Middle-</a:t>
                      </a:r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market</a:t>
                      </a:r>
                      <a:r>
                        <a:rPr lang="fr-FR" sz="3600" dirty="0">
                          <a:latin typeface="IFM Paris" panose="00000500000000000000" pitchFamily="50" charset="0"/>
                        </a:rPr>
                        <a:t> 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Retail</a:t>
                      </a:r>
                      <a:r>
                        <a:rPr lang="fr-FR" sz="36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chains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49386"/>
                  </a:ext>
                </a:extLst>
              </a:tr>
              <a:tr h="1425522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IFM Paris" panose="00000500000000000000" pitchFamily="50" charset="0"/>
                        </a:rPr>
                        <a:t>Focus on the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creative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talent of the designer ; designer push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latin typeface="IFM Paris" panose="00000500000000000000" pitchFamily="50" charset="0"/>
                        </a:rPr>
                        <a:t>« 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Dream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world » couture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sells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licensed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products</a:t>
                      </a:r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latin typeface="IFM Paris" panose="00000500000000000000" pitchFamily="50" charset="0"/>
                        </a:rPr>
                        <a:t>Fashion for a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defined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target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group in the middle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>
                          <a:latin typeface="IFM Paris" panose="00000500000000000000" pitchFamily="50" charset="0"/>
                        </a:rPr>
                        <a:t>Fashion for the masses at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competitive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prices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;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market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pull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>
                          <a:latin typeface="IFM Paris" panose="00000500000000000000" pitchFamily="50" charset="0"/>
                        </a:rPr>
                        <a:t>PRODUCT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84341"/>
                  </a:ext>
                </a:extLst>
              </a:tr>
              <a:tr h="987807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IFM Paris" panose="00000500000000000000" pitchFamily="50" charset="0"/>
                        </a:rPr>
                        <a:t>Value network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dedicated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to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creative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latin typeface="IFM Paris" panose="00000500000000000000" pitchFamily="50" charset="0"/>
                        </a:rPr>
                        <a:t>Value network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dedicated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to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exclusivity</a:t>
                      </a:r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latin typeface="IFM Paris" panose="00000500000000000000" pitchFamily="50" charset="0"/>
                        </a:rPr>
                        <a:t>Value network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dedicated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to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added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value for the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customer</a:t>
                      </a:r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>
                          <a:latin typeface="IFM Paris" panose="00000500000000000000" pitchFamily="50" charset="0"/>
                        </a:rPr>
                        <a:t>Value network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dedicated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to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cost-price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reduction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and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>
                          <a:latin typeface="IFM Paris" panose="00000500000000000000" pitchFamily="50" charset="0"/>
                        </a:rPr>
                        <a:t>VALUE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709304"/>
                  </a:ext>
                </a:extLst>
              </a:tr>
              <a:tr h="987807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>
                          <a:latin typeface="IFM Paris" panose="00000500000000000000" pitchFamily="50" charset="0"/>
                        </a:rPr>
                        <a:t>Micro-business or SME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around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the 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Powerful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groups of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consolidated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companies</a:t>
                      </a:r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>
                          <a:latin typeface="IFM Paris" panose="00000500000000000000" pitchFamily="50" charset="0"/>
                        </a:rPr>
                        <a:t>SME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owned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by a fashion entrepreneur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>
                          <a:latin typeface="IFM Paris" panose="00000500000000000000" pitchFamily="50" charset="0"/>
                        </a:rPr>
                        <a:t>Large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company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or group of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consolidated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companies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developed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around</a:t>
                      </a:r>
                      <a:r>
                        <a:rPr lang="fr-FR" sz="3200" dirty="0">
                          <a:latin typeface="IFM Paris" panose="00000500000000000000" pitchFamily="50" charset="0"/>
                        </a:rPr>
                        <a:t> the </a:t>
                      </a:r>
                      <a:r>
                        <a:rPr lang="fr-FR" sz="3200" dirty="0" err="1">
                          <a:latin typeface="IFM Paris" panose="00000500000000000000" pitchFamily="50" charset="0"/>
                        </a:rPr>
                        <a:t>distributor</a:t>
                      </a:r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3200" dirty="0">
                          <a:latin typeface="IFM Paris" panose="00000500000000000000" pitchFamily="50" charset="0"/>
                        </a:rPr>
                        <a:t>CHAIN DIRECTOR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10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57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37E088-A919-4433-BD22-C57121F1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Timeline of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overlapping</a:t>
            </a:r>
            <a:r>
              <a:rPr lang="fr-FR" dirty="0"/>
              <a:t> </a:t>
            </a:r>
            <a:r>
              <a:rPr lang="fr-FR" dirty="0" err="1"/>
              <a:t>seasons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06B582-0771-4CD0-B978-F7988324C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365" y="1844675"/>
            <a:ext cx="18733086" cy="7632859"/>
          </a:xfrm>
        </p:spPr>
        <p:txBody>
          <a:bodyPr/>
          <a:lstStyle/>
          <a:p>
            <a:r>
              <a:rPr lang="en-US" sz="3200" dirty="0">
                <a:solidFill>
                  <a:srgbClr val="333333"/>
                </a:solidFill>
                <a:latin typeface="IFM Paris" panose="00000500000000000000" pitchFamily="50" charset="0"/>
              </a:rPr>
              <a:t>In </a:t>
            </a:r>
            <a:r>
              <a:rPr lang="en-US" sz="3200" i="1" dirty="0">
                <a:solidFill>
                  <a:srgbClr val="333333"/>
                </a:solidFill>
                <a:latin typeface="IFM Paris" panose="00000500000000000000" pitchFamily="50" charset="0"/>
              </a:rPr>
              <a:t>Schramme &amp; alii. Fashion Management</a:t>
            </a:r>
            <a:r>
              <a:rPr lang="en-US" sz="3200" b="0" i="1" dirty="0">
                <a:solidFill>
                  <a:srgbClr val="333333"/>
                </a:solidFill>
                <a:effectLst/>
                <a:latin typeface="IFM Paris" panose="00000500000000000000" pitchFamily="50" charset="0"/>
              </a:rPr>
              <a:t> 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IFM Paris" panose="00000500000000000000" pitchFamily="50" charset="0"/>
              </a:rPr>
              <a:t>(2013, p. </a:t>
            </a:r>
            <a:r>
              <a:rPr lang="en-US" sz="3200" dirty="0">
                <a:solidFill>
                  <a:srgbClr val="333333"/>
                </a:solidFill>
                <a:latin typeface="IFM Paris" panose="00000500000000000000" pitchFamily="50" charset="0"/>
              </a:rPr>
              <a:t>166</a:t>
            </a:r>
            <a:r>
              <a:rPr lang="en-US" sz="3200" b="0" i="0" dirty="0">
                <a:solidFill>
                  <a:srgbClr val="333333"/>
                </a:solidFill>
                <a:effectLst/>
                <a:latin typeface="IFM Paris" panose="00000500000000000000" pitchFamily="50" charset="0"/>
              </a:rPr>
              <a:t>)</a:t>
            </a:r>
            <a:endParaRPr lang="fr-FR" sz="3200" dirty="0">
              <a:latin typeface="IFM Paris" panose="00000500000000000000" pitchFamily="50" charset="0"/>
            </a:endParaRPr>
          </a:p>
          <a:p>
            <a:endParaRPr lang="fr-FR" dirty="0">
              <a:latin typeface="IFM Paris" panose="00000500000000000000" pitchFamily="50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3600" dirty="0"/>
          </a:p>
          <a:p>
            <a:r>
              <a:rPr lang="fr-FR" sz="3600" dirty="0"/>
              <a:t>										</a:t>
            </a:r>
            <a:endParaRPr lang="fr-FR" sz="3600" dirty="0">
              <a:latin typeface="IFM Paris" panose="00000500000000000000" pitchFamily="50" charset="0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B4B1EE4-9255-022D-4472-2CA4B82DE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842329"/>
              </p:ext>
            </p:extLst>
          </p:nvPr>
        </p:nvGraphicFramePr>
        <p:xfrm>
          <a:off x="471930" y="2534791"/>
          <a:ext cx="17314054" cy="458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266">
                  <a:extLst>
                    <a:ext uri="{9D8B030D-6E8A-4147-A177-3AD203B41FA5}">
                      <a16:colId xmlns:a16="http://schemas.microsoft.com/office/drawing/2014/main" val="3135416423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148638132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052429269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904939346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597218236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964670908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868721235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944729141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196569460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3012164325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477753322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638691862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603615072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388535392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246081439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774293682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51332070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1294793969"/>
                    </a:ext>
                  </a:extLst>
                </a:gridCol>
                <a:gridCol w="911266">
                  <a:extLst>
                    <a:ext uri="{9D8B030D-6E8A-4147-A177-3AD203B41FA5}">
                      <a16:colId xmlns:a16="http://schemas.microsoft.com/office/drawing/2014/main" val="24372446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Feb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Aug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Oct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Nov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Dec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Feb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>
                          <a:latin typeface="IFM Paris" panose="00000500000000000000" pitchFamily="50" charset="0"/>
                        </a:rPr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 dirty="0" err="1">
                          <a:latin typeface="IFM Paris" panose="00000500000000000000" pitchFamily="50" charset="0"/>
                        </a:rPr>
                        <a:t>Aug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600">
                          <a:latin typeface="IFM Paris" panose="00000500000000000000" pitchFamily="50" charset="0"/>
                        </a:rPr>
                        <a:t>Sept</a:t>
                      </a:r>
                      <a:endParaRPr lang="fr-FR" sz="36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49386"/>
                  </a:ext>
                </a:extLst>
              </a:tr>
              <a:tr h="1425522"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84341"/>
                  </a:ext>
                </a:extLst>
              </a:tr>
              <a:tr h="987807"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709304"/>
                  </a:ext>
                </a:extLst>
              </a:tr>
              <a:tr h="987807">
                <a:tc>
                  <a:txBody>
                    <a:bodyPr/>
                    <a:lstStyle/>
                    <a:p>
                      <a:pPr algn="ctr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3200" dirty="0">
                        <a:latin typeface="IFM Paris" panose="000005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10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211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FB080-0D48-B316-E808-9B3EFA44F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40F28F-F44A-81C9-4B79-F565AEE0F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Timeline of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overlapping</a:t>
            </a:r>
            <a:r>
              <a:rPr lang="fr-FR" dirty="0"/>
              <a:t> </a:t>
            </a:r>
            <a:r>
              <a:rPr lang="fr-FR" dirty="0" err="1"/>
              <a:t>seasons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25D156-503E-720E-9817-031F71BDD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365" y="1844675"/>
            <a:ext cx="18733086" cy="9402574"/>
          </a:xfrm>
        </p:spPr>
        <p:txBody>
          <a:bodyPr/>
          <a:lstStyle/>
          <a:p>
            <a:endParaRPr lang="fr-FR" dirty="0">
              <a:latin typeface="IFM Paris" panose="00000500000000000000" pitchFamily="50" charset="0"/>
            </a:endParaRPr>
          </a:p>
          <a:p>
            <a:r>
              <a:rPr lang="fr-FR" dirty="0"/>
              <a:t>Cash-in</a:t>
            </a:r>
          </a:p>
          <a:p>
            <a:endParaRPr lang="fr-FR" dirty="0"/>
          </a:p>
          <a:p>
            <a:r>
              <a:rPr lang="fr-FR" dirty="0" err="1"/>
              <a:t>Development</a:t>
            </a:r>
            <a:r>
              <a:rPr lang="fr-FR" dirty="0"/>
              <a:t> &amp; </a:t>
            </a:r>
            <a:r>
              <a:rPr lang="fr-FR" dirty="0" err="1"/>
              <a:t>Prototyping</a:t>
            </a:r>
            <a:endParaRPr lang="fr-FR" dirty="0"/>
          </a:p>
          <a:p>
            <a:endParaRPr lang="fr-FR" dirty="0"/>
          </a:p>
          <a:p>
            <a:r>
              <a:rPr lang="fr-FR" dirty="0"/>
              <a:t>Distribution</a:t>
            </a:r>
          </a:p>
          <a:p>
            <a:endParaRPr lang="fr-FR" dirty="0">
              <a:latin typeface="IFM Paris" panose="00000500000000000000" pitchFamily="50" charset="0"/>
            </a:endParaRPr>
          </a:p>
          <a:p>
            <a:r>
              <a:rPr lang="fr-FR" dirty="0" err="1"/>
              <a:t>Fabrics</a:t>
            </a:r>
            <a:endParaRPr lang="fr-FR" dirty="0"/>
          </a:p>
          <a:p>
            <a:endParaRPr lang="fr-FR" dirty="0">
              <a:latin typeface="IFM Paris" panose="00000500000000000000" pitchFamily="50" charset="0"/>
            </a:endParaRPr>
          </a:p>
          <a:p>
            <a:r>
              <a:rPr lang="fr-FR" dirty="0" err="1"/>
              <a:t>Fabric</a:t>
            </a:r>
            <a:r>
              <a:rPr lang="fr-FR" dirty="0"/>
              <a:t> </a:t>
            </a:r>
            <a:r>
              <a:rPr lang="fr-FR" dirty="0" err="1"/>
              <a:t>Samples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Pre-sales</a:t>
            </a:r>
            <a:endParaRPr lang="fr-FR" dirty="0"/>
          </a:p>
          <a:p>
            <a:endParaRPr lang="fr-FR" dirty="0"/>
          </a:p>
          <a:p>
            <a:r>
              <a:rPr lang="fr-FR" dirty="0"/>
              <a:t>Production </a:t>
            </a:r>
          </a:p>
          <a:p>
            <a:endParaRPr lang="fr-FR" dirty="0"/>
          </a:p>
          <a:p>
            <a:r>
              <a:rPr lang="fr-FR" dirty="0" err="1"/>
              <a:t>Research</a:t>
            </a:r>
            <a:r>
              <a:rPr lang="fr-FR" dirty="0"/>
              <a:t> &amp; Design</a:t>
            </a:r>
          </a:p>
          <a:p>
            <a:endParaRPr lang="fr-FR" dirty="0"/>
          </a:p>
          <a:p>
            <a:r>
              <a:rPr lang="fr-FR" dirty="0"/>
              <a:t>Sales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3600" dirty="0"/>
          </a:p>
          <a:p>
            <a:r>
              <a:rPr lang="fr-FR" sz="3600" dirty="0"/>
              <a:t>										</a:t>
            </a:r>
            <a:endParaRPr lang="fr-FR" sz="3600" dirty="0">
              <a:latin typeface="IFM Par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51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80250" y="1158875"/>
            <a:ext cx="10287000" cy="654730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12350" spc="5" err="1">
                <a:solidFill>
                  <a:schemeClr val="bg1"/>
                </a:solidFill>
              </a:rPr>
              <a:t>Thank</a:t>
            </a:r>
            <a:r>
              <a:rPr lang="fr-FR" sz="12350" spc="5">
                <a:solidFill>
                  <a:schemeClr val="bg1"/>
                </a:solidFill>
              </a:rPr>
              <a:t> </a:t>
            </a:r>
            <a:r>
              <a:rPr lang="fr-FR" sz="12350" spc="5" err="1">
                <a:solidFill>
                  <a:schemeClr val="bg1"/>
                </a:solidFill>
              </a:rPr>
              <a:t>you</a:t>
            </a:r>
            <a:r>
              <a:rPr lang="fr-FR" sz="12350" spc="5">
                <a:solidFill>
                  <a:schemeClr val="bg1"/>
                </a:solidFill>
              </a:rPr>
              <a:t> for </a:t>
            </a:r>
            <a:r>
              <a:rPr lang="fr-FR" sz="12350" spc="5" err="1">
                <a:solidFill>
                  <a:schemeClr val="bg1"/>
                </a:solidFill>
              </a:rPr>
              <a:t>your</a:t>
            </a:r>
            <a:r>
              <a:rPr lang="fr-FR" sz="12350" spc="5">
                <a:solidFill>
                  <a:schemeClr val="bg1"/>
                </a:solidFill>
              </a:rPr>
              <a:t> attention</a:t>
            </a:r>
            <a:r>
              <a:rPr sz="12350" spc="5">
                <a:solidFill>
                  <a:schemeClr val="bg1"/>
                </a:solidFill>
              </a:rPr>
              <a:t>!</a:t>
            </a:r>
            <a:br>
              <a:rPr lang="fr-FR" sz="12350" spc="5">
                <a:solidFill>
                  <a:schemeClr val="bg1"/>
                </a:solidFill>
              </a:rPr>
            </a:br>
            <a:br>
              <a:rPr lang="fr-FR" sz="12350" spc="5">
                <a:solidFill>
                  <a:schemeClr val="bg1"/>
                </a:solidFill>
              </a:rPr>
            </a:br>
            <a:r>
              <a:rPr lang="fr-FR" sz="5400" spc="5">
                <a:solidFill>
                  <a:schemeClr val="bg1"/>
                </a:solidFill>
              </a:rPr>
              <a:t>dzajtmann@ifmparis.fr</a:t>
            </a:r>
            <a:endParaRPr sz="5400">
              <a:solidFill>
                <a:schemeClr val="bg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39037" y="0"/>
            <a:ext cx="0" cy="11308715"/>
          </a:xfrm>
          <a:custGeom>
            <a:avLst/>
            <a:gdLst/>
            <a:ahLst/>
            <a:cxnLst/>
            <a:rect l="l" t="t" r="r" b="b"/>
            <a:pathLst>
              <a:path h="11308715">
                <a:moveTo>
                  <a:pt x="0" y="0"/>
                </a:moveTo>
                <a:lnTo>
                  <a:pt x="0" y="11308556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02D0A44D-DA35-7A4A-B58F-7FCF6213F531}"/>
              </a:ext>
            </a:extLst>
          </p:cNvPr>
          <p:cNvGrpSpPr/>
          <p:nvPr/>
        </p:nvGrpSpPr>
        <p:grpSpPr>
          <a:xfrm>
            <a:off x="7417910" y="3769517"/>
            <a:ext cx="5268661" cy="3770082"/>
            <a:chOff x="7417910" y="3769517"/>
            <a:chExt cx="5268661" cy="3770082"/>
          </a:xfrm>
        </p:grpSpPr>
        <p:sp>
          <p:nvSpPr>
            <p:cNvPr id="2" name="object 2"/>
            <p:cNvSpPr/>
            <p:nvPr/>
          </p:nvSpPr>
          <p:spPr>
            <a:xfrm>
              <a:off x="8459367" y="3769517"/>
              <a:ext cx="260350" cy="760730"/>
            </a:xfrm>
            <a:custGeom>
              <a:avLst/>
              <a:gdLst/>
              <a:ahLst/>
              <a:cxnLst/>
              <a:rect l="l" t="t" r="r" b="b"/>
              <a:pathLst>
                <a:path w="260350" h="760729">
                  <a:moveTo>
                    <a:pt x="174916" y="268138"/>
                  </a:moveTo>
                  <a:lnTo>
                    <a:pt x="2303" y="304964"/>
                  </a:lnTo>
                  <a:lnTo>
                    <a:pt x="2303" y="316472"/>
                  </a:lnTo>
                  <a:lnTo>
                    <a:pt x="85159" y="334879"/>
                  </a:lnTo>
                  <a:lnTo>
                    <a:pt x="85159" y="654807"/>
                  </a:lnTo>
                  <a:lnTo>
                    <a:pt x="82253" y="698293"/>
                  </a:lnTo>
                  <a:lnTo>
                    <a:pt x="56396" y="735935"/>
                  </a:lnTo>
                  <a:lnTo>
                    <a:pt x="17765" y="745760"/>
                  </a:lnTo>
                  <a:lnTo>
                    <a:pt x="0" y="746867"/>
                  </a:lnTo>
                  <a:lnTo>
                    <a:pt x="0" y="760678"/>
                  </a:lnTo>
                  <a:lnTo>
                    <a:pt x="260086" y="760678"/>
                  </a:lnTo>
                  <a:lnTo>
                    <a:pt x="260086" y="746867"/>
                  </a:lnTo>
                  <a:lnTo>
                    <a:pt x="242319" y="745760"/>
                  </a:lnTo>
                  <a:lnTo>
                    <a:pt x="226997" y="743568"/>
                  </a:lnTo>
                  <a:lnTo>
                    <a:pt x="188587" y="724148"/>
                  </a:lnTo>
                  <a:lnTo>
                    <a:pt x="176217" y="686030"/>
                  </a:lnTo>
                  <a:lnTo>
                    <a:pt x="174916" y="654807"/>
                  </a:lnTo>
                  <a:lnTo>
                    <a:pt x="174916" y="268138"/>
                  </a:lnTo>
                  <a:close/>
                </a:path>
                <a:path w="260350" h="760729">
                  <a:moveTo>
                    <a:pt x="211752" y="0"/>
                  </a:moveTo>
                  <a:lnTo>
                    <a:pt x="41433" y="0"/>
                  </a:lnTo>
                  <a:lnTo>
                    <a:pt x="41433" y="177230"/>
                  </a:lnTo>
                  <a:lnTo>
                    <a:pt x="211752" y="177230"/>
                  </a:lnTo>
                  <a:lnTo>
                    <a:pt x="211752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8775830" y="4039959"/>
              <a:ext cx="567690" cy="490855"/>
            </a:xfrm>
            <a:custGeom>
              <a:avLst/>
              <a:gdLst/>
              <a:ahLst/>
              <a:cxnLst/>
              <a:rect l="l" t="t" r="r" b="b"/>
              <a:pathLst>
                <a:path w="567690" h="490854">
                  <a:moveTo>
                    <a:pt x="174926" y="0"/>
                  </a:moveTo>
                  <a:lnTo>
                    <a:pt x="2303" y="36815"/>
                  </a:lnTo>
                  <a:lnTo>
                    <a:pt x="2303" y="48333"/>
                  </a:lnTo>
                  <a:lnTo>
                    <a:pt x="85170" y="66741"/>
                  </a:lnTo>
                  <a:lnTo>
                    <a:pt x="85170" y="384365"/>
                  </a:lnTo>
                  <a:lnTo>
                    <a:pt x="82254" y="427851"/>
                  </a:lnTo>
                  <a:lnTo>
                    <a:pt x="56396" y="465493"/>
                  </a:lnTo>
                  <a:lnTo>
                    <a:pt x="17770" y="475317"/>
                  </a:lnTo>
                  <a:lnTo>
                    <a:pt x="0" y="476425"/>
                  </a:lnTo>
                  <a:lnTo>
                    <a:pt x="0" y="490236"/>
                  </a:lnTo>
                  <a:lnTo>
                    <a:pt x="248578" y="490236"/>
                  </a:lnTo>
                  <a:lnTo>
                    <a:pt x="248578" y="476425"/>
                  </a:lnTo>
                  <a:lnTo>
                    <a:pt x="233003" y="474917"/>
                  </a:lnTo>
                  <a:lnTo>
                    <a:pt x="219663" y="472689"/>
                  </a:lnTo>
                  <a:lnTo>
                    <a:pt x="182513" y="450106"/>
                  </a:lnTo>
                  <a:lnTo>
                    <a:pt x="175213" y="412203"/>
                  </a:lnTo>
                  <a:lnTo>
                    <a:pt x="174926" y="79400"/>
                  </a:lnTo>
                  <a:lnTo>
                    <a:pt x="201609" y="65808"/>
                  </a:lnTo>
                  <a:lnTo>
                    <a:pt x="205438" y="64437"/>
                  </a:lnTo>
                  <a:lnTo>
                    <a:pt x="174926" y="64437"/>
                  </a:lnTo>
                  <a:lnTo>
                    <a:pt x="174926" y="0"/>
                  </a:lnTo>
                  <a:close/>
                </a:path>
                <a:path w="567690" h="490854">
                  <a:moveTo>
                    <a:pt x="450109" y="48333"/>
                  </a:moveTo>
                  <a:lnTo>
                    <a:pt x="284253" y="48333"/>
                  </a:lnTo>
                  <a:lnTo>
                    <a:pt x="325269" y="53995"/>
                  </a:lnTo>
                  <a:lnTo>
                    <a:pt x="357170" y="70980"/>
                  </a:lnTo>
                  <a:lnTo>
                    <a:pt x="379957" y="99289"/>
                  </a:lnTo>
                  <a:lnTo>
                    <a:pt x="393629" y="138922"/>
                  </a:lnTo>
                  <a:lnTo>
                    <a:pt x="398186" y="189879"/>
                  </a:lnTo>
                  <a:lnTo>
                    <a:pt x="398117" y="398176"/>
                  </a:lnTo>
                  <a:lnTo>
                    <a:pt x="393579" y="441326"/>
                  </a:lnTo>
                  <a:lnTo>
                    <a:pt x="364557" y="470179"/>
                  </a:lnTo>
                  <a:lnTo>
                    <a:pt x="324534" y="476425"/>
                  </a:lnTo>
                  <a:lnTo>
                    <a:pt x="324534" y="490236"/>
                  </a:lnTo>
                  <a:lnTo>
                    <a:pt x="567354" y="490236"/>
                  </a:lnTo>
                  <a:lnTo>
                    <a:pt x="567354" y="476425"/>
                  </a:lnTo>
                  <a:lnTo>
                    <a:pt x="550228" y="473912"/>
                  </a:lnTo>
                  <a:lnTo>
                    <a:pt x="535697" y="470963"/>
                  </a:lnTo>
                  <a:lnTo>
                    <a:pt x="501033" y="453848"/>
                  </a:lnTo>
                  <a:lnTo>
                    <a:pt x="488267" y="406842"/>
                  </a:lnTo>
                  <a:lnTo>
                    <a:pt x="487943" y="173764"/>
                  </a:lnTo>
                  <a:lnTo>
                    <a:pt x="485426" y="134208"/>
                  </a:lnTo>
                  <a:lnTo>
                    <a:pt x="477874" y="99540"/>
                  </a:lnTo>
                  <a:lnTo>
                    <a:pt x="465286" y="69762"/>
                  </a:lnTo>
                  <a:lnTo>
                    <a:pt x="450109" y="48333"/>
                  </a:lnTo>
                  <a:close/>
                </a:path>
                <a:path w="567690" h="490854">
                  <a:moveTo>
                    <a:pt x="332586" y="0"/>
                  </a:moveTo>
                  <a:lnTo>
                    <a:pt x="291662" y="4026"/>
                  </a:lnTo>
                  <a:lnTo>
                    <a:pt x="251742" y="16108"/>
                  </a:lnTo>
                  <a:lnTo>
                    <a:pt x="212829" y="36244"/>
                  </a:lnTo>
                  <a:lnTo>
                    <a:pt x="174926" y="64437"/>
                  </a:lnTo>
                  <a:lnTo>
                    <a:pt x="205438" y="64437"/>
                  </a:lnTo>
                  <a:lnTo>
                    <a:pt x="228726" y="56100"/>
                  </a:lnTo>
                  <a:lnTo>
                    <a:pt x="256274" y="50275"/>
                  </a:lnTo>
                  <a:lnTo>
                    <a:pt x="284253" y="48333"/>
                  </a:lnTo>
                  <a:lnTo>
                    <a:pt x="450109" y="48333"/>
                  </a:lnTo>
                  <a:lnTo>
                    <a:pt x="447661" y="44878"/>
                  </a:lnTo>
                  <a:lnTo>
                    <a:pt x="425362" y="25241"/>
                  </a:lnTo>
                  <a:lnTo>
                    <a:pt x="398750" y="11216"/>
                  </a:lnTo>
                  <a:lnTo>
                    <a:pt x="367826" y="2803"/>
                  </a:lnTo>
                  <a:lnTo>
                    <a:pt x="332586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390356" y="4039953"/>
              <a:ext cx="363855" cy="499745"/>
            </a:xfrm>
            <a:custGeom>
              <a:avLst/>
              <a:gdLst/>
              <a:ahLst/>
              <a:cxnLst/>
              <a:rect l="l" t="t" r="r" b="b"/>
              <a:pathLst>
                <a:path w="363854" h="499745">
                  <a:moveTo>
                    <a:pt x="54082" y="345235"/>
                  </a:moveTo>
                  <a:lnTo>
                    <a:pt x="14962" y="360198"/>
                  </a:lnTo>
                  <a:lnTo>
                    <a:pt x="0" y="399328"/>
                  </a:lnTo>
                  <a:lnTo>
                    <a:pt x="2982" y="422096"/>
                  </a:lnTo>
                  <a:lnTo>
                    <a:pt x="26857" y="459210"/>
                  </a:lnTo>
                  <a:lnTo>
                    <a:pt x="73678" y="484880"/>
                  </a:lnTo>
                  <a:lnTo>
                    <a:pt x="137841" y="497822"/>
                  </a:lnTo>
                  <a:lnTo>
                    <a:pt x="176078" y="499440"/>
                  </a:lnTo>
                  <a:lnTo>
                    <a:pt x="216999" y="496926"/>
                  </a:lnTo>
                  <a:lnTo>
                    <a:pt x="253460" y="489380"/>
                  </a:lnTo>
                  <a:lnTo>
                    <a:pt x="268833" y="483336"/>
                  </a:lnTo>
                  <a:lnTo>
                    <a:pt x="176078" y="483336"/>
                  </a:lnTo>
                  <a:lnTo>
                    <a:pt x="168663" y="483157"/>
                  </a:lnTo>
                  <a:lnTo>
                    <a:pt x="129892" y="478846"/>
                  </a:lnTo>
                  <a:lnTo>
                    <a:pt x="79411" y="348690"/>
                  </a:lnTo>
                  <a:lnTo>
                    <a:pt x="72644" y="347179"/>
                  </a:lnTo>
                  <a:lnTo>
                    <a:pt x="66165" y="346099"/>
                  </a:lnTo>
                  <a:lnTo>
                    <a:pt x="59977" y="345451"/>
                  </a:lnTo>
                  <a:lnTo>
                    <a:pt x="54082" y="345235"/>
                  </a:lnTo>
                  <a:close/>
                </a:path>
                <a:path w="363854" h="499745">
                  <a:moveTo>
                    <a:pt x="182978" y="0"/>
                  </a:moveTo>
                  <a:lnTo>
                    <a:pt x="117378" y="9209"/>
                  </a:lnTo>
                  <a:lnTo>
                    <a:pt x="65600" y="36826"/>
                  </a:lnTo>
                  <a:lnTo>
                    <a:pt x="31933" y="79121"/>
                  </a:lnTo>
                  <a:lnTo>
                    <a:pt x="20711" y="132341"/>
                  </a:lnTo>
                  <a:lnTo>
                    <a:pt x="22149" y="151621"/>
                  </a:lnTo>
                  <a:lnTo>
                    <a:pt x="33658" y="188445"/>
                  </a:lnTo>
                  <a:lnTo>
                    <a:pt x="56674" y="222249"/>
                  </a:lnTo>
                  <a:lnTo>
                    <a:pt x="91197" y="248717"/>
                  </a:lnTo>
                  <a:lnTo>
                    <a:pt x="220956" y="302660"/>
                  </a:lnTo>
                  <a:lnTo>
                    <a:pt x="240797" y="311507"/>
                  </a:lnTo>
                  <a:lnTo>
                    <a:pt x="283101" y="340638"/>
                  </a:lnTo>
                  <a:lnTo>
                    <a:pt x="301436" y="378833"/>
                  </a:lnTo>
                  <a:lnTo>
                    <a:pt x="302660" y="394731"/>
                  </a:lnTo>
                  <a:lnTo>
                    <a:pt x="300682" y="413864"/>
                  </a:lnTo>
                  <a:lnTo>
                    <a:pt x="271017" y="459169"/>
                  </a:lnTo>
                  <a:lnTo>
                    <a:pt x="231448" y="477295"/>
                  </a:lnTo>
                  <a:lnTo>
                    <a:pt x="176078" y="483336"/>
                  </a:lnTo>
                  <a:lnTo>
                    <a:pt x="268833" y="483336"/>
                  </a:lnTo>
                  <a:lnTo>
                    <a:pt x="313016" y="459169"/>
                  </a:lnTo>
                  <a:lnTo>
                    <a:pt x="350994" y="414008"/>
                  </a:lnTo>
                  <a:lnTo>
                    <a:pt x="363653" y="359046"/>
                  </a:lnTo>
                  <a:lnTo>
                    <a:pt x="361854" y="336251"/>
                  </a:lnTo>
                  <a:lnTo>
                    <a:pt x="347464" y="295396"/>
                  </a:lnTo>
                  <a:lnTo>
                    <a:pt x="318193" y="260585"/>
                  </a:lnTo>
                  <a:lnTo>
                    <a:pt x="271014" y="230090"/>
                  </a:lnTo>
                  <a:lnTo>
                    <a:pt x="156508" y="185282"/>
                  </a:lnTo>
                  <a:lnTo>
                    <a:pt x="138275" y="177486"/>
                  </a:lnTo>
                  <a:lnTo>
                    <a:pt x="99546" y="150183"/>
                  </a:lnTo>
                  <a:lnTo>
                    <a:pt x="82817" y="112534"/>
                  </a:lnTo>
                  <a:lnTo>
                    <a:pt x="81704" y="96667"/>
                  </a:lnTo>
                  <a:lnTo>
                    <a:pt x="83394" y="79192"/>
                  </a:lnTo>
                  <a:lnTo>
                    <a:pt x="108750" y="37977"/>
                  </a:lnTo>
                  <a:lnTo>
                    <a:pt x="160634" y="17482"/>
                  </a:lnTo>
                  <a:lnTo>
                    <a:pt x="182978" y="16114"/>
                  </a:lnTo>
                  <a:lnTo>
                    <a:pt x="277347" y="16114"/>
                  </a:lnTo>
                  <a:lnTo>
                    <a:pt x="270793" y="13274"/>
                  </a:lnTo>
                  <a:lnTo>
                    <a:pt x="244254" y="5901"/>
                  </a:lnTo>
                  <a:lnTo>
                    <a:pt x="214982" y="1475"/>
                  </a:lnTo>
                  <a:lnTo>
                    <a:pt x="182978" y="0"/>
                  </a:lnTo>
                  <a:close/>
                </a:path>
                <a:path w="363854" h="499745">
                  <a:moveTo>
                    <a:pt x="277347" y="16114"/>
                  </a:moveTo>
                  <a:lnTo>
                    <a:pt x="182978" y="16114"/>
                  </a:lnTo>
                  <a:lnTo>
                    <a:pt x="203330" y="16760"/>
                  </a:lnTo>
                  <a:lnTo>
                    <a:pt x="220660" y="18701"/>
                  </a:lnTo>
                  <a:lnTo>
                    <a:pt x="234971" y="21936"/>
                  </a:lnTo>
                  <a:lnTo>
                    <a:pt x="246264" y="26470"/>
                  </a:lnTo>
                  <a:lnTo>
                    <a:pt x="264683" y="136948"/>
                  </a:lnTo>
                  <a:lnTo>
                    <a:pt x="273897" y="139252"/>
                  </a:lnTo>
                  <a:lnTo>
                    <a:pt x="281949" y="140393"/>
                  </a:lnTo>
                  <a:lnTo>
                    <a:pt x="288860" y="140393"/>
                  </a:lnTo>
                  <a:lnTo>
                    <a:pt x="327403" y="125441"/>
                  </a:lnTo>
                  <a:lnTo>
                    <a:pt x="339497" y="90918"/>
                  </a:lnTo>
                  <a:lnTo>
                    <a:pt x="336690" y="70313"/>
                  </a:lnTo>
                  <a:lnTo>
                    <a:pt x="328270" y="52224"/>
                  </a:lnTo>
                  <a:lnTo>
                    <a:pt x="314238" y="36650"/>
                  </a:lnTo>
                  <a:lnTo>
                    <a:pt x="294598" y="23590"/>
                  </a:lnTo>
                  <a:lnTo>
                    <a:pt x="277347" y="16114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97731" y="3911068"/>
              <a:ext cx="322580" cy="628650"/>
            </a:xfrm>
            <a:custGeom>
              <a:avLst/>
              <a:gdLst/>
              <a:ahLst/>
              <a:cxnLst/>
              <a:rect l="l" t="t" r="r" b="b"/>
              <a:pathLst>
                <a:path w="322579" h="628650">
                  <a:moveTo>
                    <a:pt x="155356" y="159963"/>
                  </a:moveTo>
                  <a:lnTo>
                    <a:pt x="65589" y="159963"/>
                  </a:lnTo>
                  <a:lnTo>
                    <a:pt x="65589" y="491388"/>
                  </a:lnTo>
                  <a:lnTo>
                    <a:pt x="74790" y="548065"/>
                  </a:lnTo>
                  <a:lnTo>
                    <a:pt x="102415" y="591510"/>
                  </a:lnTo>
                  <a:lnTo>
                    <a:pt x="147005" y="619126"/>
                  </a:lnTo>
                  <a:lnTo>
                    <a:pt x="207145" y="628326"/>
                  </a:lnTo>
                  <a:lnTo>
                    <a:pt x="223431" y="627643"/>
                  </a:lnTo>
                  <a:lnTo>
                    <a:pt x="267562" y="617405"/>
                  </a:lnTo>
                  <a:lnTo>
                    <a:pt x="308271" y="594966"/>
                  </a:lnTo>
                  <a:lnTo>
                    <a:pt x="242819" y="594966"/>
                  </a:lnTo>
                  <a:lnTo>
                    <a:pt x="221384" y="593528"/>
                  </a:lnTo>
                  <a:lnTo>
                    <a:pt x="176067" y="571940"/>
                  </a:lnTo>
                  <a:lnTo>
                    <a:pt x="156650" y="523830"/>
                  </a:lnTo>
                  <a:lnTo>
                    <a:pt x="155356" y="501743"/>
                  </a:lnTo>
                  <a:lnTo>
                    <a:pt x="155356" y="159963"/>
                  </a:lnTo>
                  <a:close/>
                </a:path>
                <a:path w="322579" h="628650">
                  <a:moveTo>
                    <a:pt x="314168" y="573092"/>
                  </a:moveTo>
                  <a:lnTo>
                    <a:pt x="297183" y="582663"/>
                  </a:lnTo>
                  <a:lnTo>
                    <a:pt x="279632" y="589499"/>
                  </a:lnTo>
                  <a:lnTo>
                    <a:pt x="261512" y="593599"/>
                  </a:lnTo>
                  <a:lnTo>
                    <a:pt x="242819" y="594966"/>
                  </a:lnTo>
                  <a:lnTo>
                    <a:pt x="308271" y="594966"/>
                  </a:lnTo>
                  <a:lnTo>
                    <a:pt x="322220" y="584600"/>
                  </a:lnTo>
                  <a:lnTo>
                    <a:pt x="314168" y="573092"/>
                  </a:lnTo>
                  <a:close/>
                </a:path>
                <a:path w="322579" h="628650">
                  <a:moveTo>
                    <a:pt x="155356" y="0"/>
                  </a:moveTo>
                  <a:lnTo>
                    <a:pt x="138090" y="0"/>
                  </a:lnTo>
                  <a:lnTo>
                    <a:pt x="131039" y="31866"/>
                  </a:lnTo>
                  <a:lnTo>
                    <a:pt x="121402" y="59555"/>
                  </a:lnTo>
                  <a:lnTo>
                    <a:pt x="94363" y="102415"/>
                  </a:lnTo>
                  <a:lnTo>
                    <a:pt x="54654" y="129464"/>
                  </a:lnTo>
                  <a:lnTo>
                    <a:pt x="0" y="141545"/>
                  </a:lnTo>
                  <a:lnTo>
                    <a:pt x="0" y="159963"/>
                  </a:lnTo>
                  <a:lnTo>
                    <a:pt x="315309" y="159963"/>
                  </a:lnTo>
                  <a:lnTo>
                    <a:pt x="315309" y="135786"/>
                  </a:lnTo>
                  <a:lnTo>
                    <a:pt x="155356" y="135786"/>
                  </a:lnTo>
                  <a:lnTo>
                    <a:pt x="155356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167118" y="3769517"/>
              <a:ext cx="260350" cy="760730"/>
            </a:xfrm>
            <a:custGeom>
              <a:avLst/>
              <a:gdLst/>
              <a:ahLst/>
              <a:cxnLst/>
              <a:rect l="l" t="t" r="r" b="b"/>
              <a:pathLst>
                <a:path w="260350" h="760729">
                  <a:moveTo>
                    <a:pt x="174926" y="268138"/>
                  </a:moveTo>
                  <a:lnTo>
                    <a:pt x="2303" y="304964"/>
                  </a:lnTo>
                  <a:lnTo>
                    <a:pt x="2303" y="316472"/>
                  </a:lnTo>
                  <a:lnTo>
                    <a:pt x="85149" y="334879"/>
                  </a:lnTo>
                  <a:lnTo>
                    <a:pt x="85149" y="654807"/>
                  </a:lnTo>
                  <a:lnTo>
                    <a:pt x="82247" y="698293"/>
                  </a:lnTo>
                  <a:lnTo>
                    <a:pt x="56396" y="735935"/>
                  </a:lnTo>
                  <a:lnTo>
                    <a:pt x="17764" y="745760"/>
                  </a:lnTo>
                  <a:lnTo>
                    <a:pt x="0" y="746867"/>
                  </a:lnTo>
                  <a:lnTo>
                    <a:pt x="0" y="760678"/>
                  </a:lnTo>
                  <a:lnTo>
                    <a:pt x="260086" y="760678"/>
                  </a:lnTo>
                  <a:lnTo>
                    <a:pt x="260086" y="746867"/>
                  </a:lnTo>
                  <a:lnTo>
                    <a:pt x="242318" y="745760"/>
                  </a:lnTo>
                  <a:lnTo>
                    <a:pt x="226995" y="743568"/>
                  </a:lnTo>
                  <a:lnTo>
                    <a:pt x="188589" y="724148"/>
                  </a:lnTo>
                  <a:lnTo>
                    <a:pt x="176218" y="686030"/>
                  </a:lnTo>
                  <a:lnTo>
                    <a:pt x="174926" y="654807"/>
                  </a:lnTo>
                  <a:lnTo>
                    <a:pt x="174926" y="268138"/>
                  </a:lnTo>
                  <a:close/>
                </a:path>
                <a:path w="260350" h="760729">
                  <a:moveTo>
                    <a:pt x="211752" y="0"/>
                  </a:moveTo>
                  <a:lnTo>
                    <a:pt x="41433" y="0"/>
                  </a:lnTo>
                  <a:lnTo>
                    <a:pt x="41433" y="177230"/>
                  </a:lnTo>
                  <a:lnTo>
                    <a:pt x="211752" y="177230"/>
                  </a:lnTo>
                  <a:lnTo>
                    <a:pt x="211752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34115" y="3911068"/>
              <a:ext cx="322580" cy="628650"/>
            </a:xfrm>
            <a:custGeom>
              <a:avLst/>
              <a:gdLst/>
              <a:ahLst/>
              <a:cxnLst/>
              <a:rect l="l" t="t" r="r" b="b"/>
              <a:pathLst>
                <a:path w="322579" h="628650">
                  <a:moveTo>
                    <a:pt x="155356" y="159963"/>
                  </a:moveTo>
                  <a:lnTo>
                    <a:pt x="65579" y="159963"/>
                  </a:lnTo>
                  <a:lnTo>
                    <a:pt x="65579" y="491388"/>
                  </a:lnTo>
                  <a:lnTo>
                    <a:pt x="74785" y="548065"/>
                  </a:lnTo>
                  <a:lnTo>
                    <a:pt x="102415" y="591510"/>
                  </a:lnTo>
                  <a:lnTo>
                    <a:pt x="147000" y="619126"/>
                  </a:lnTo>
                  <a:lnTo>
                    <a:pt x="207135" y="628326"/>
                  </a:lnTo>
                  <a:lnTo>
                    <a:pt x="223426" y="627643"/>
                  </a:lnTo>
                  <a:lnTo>
                    <a:pt x="267562" y="617405"/>
                  </a:lnTo>
                  <a:lnTo>
                    <a:pt x="308271" y="594966"/>
                  </a:lnTo>
                  <a:lnTo>
                    <a:pt x="242819" y="594966"/>
                  </a:lnTo>
                  <a:lnTo>
                    <a:pt x="221378" y="593528"/>
                  </a:lnTo>
                  <a:lnTo>
                    <a:pt x="176067" y="571940"/>
                  </a:lnTo>
                  <a:lnTo>
                    <a:pt x="156650" y="523830"/>
                  </a:lnTo>
                  <a:lnTo>
                    <a:pt x="155356" y="501743"/>
                  </a:lnTo>
                  <a:lnTo>
                    <a:pt x="155356" y="159963"/>
                  </a:lnTo>
                  <a:close/>
                </a:path>
                <a:path w="322579" h="628650">
                  <a:moveTo>
                    <a:pt x="314168" y="573092"/>
                  </a:moveTo>
                  <a:lnTo>
                    <a:pt x="297183" y="582663"/>
                  </a:lnTo>
                  <a:lnTo>
                    <a:pt x="279632" y="589499"/>
                  </a:lnTo>
                  <a:lnTo>
                    <a:pt x="261512" y="593599"/>
                  </a:lnTo>
                  <a:lnTo>
                    <a:pt x="242819" y="594966"/>
                  </a:lnTo>
                  <a:lnTo>
                    <a:pt x="308271" y="594966"/>
                  </a:lnTo>
                  <a:lnTo>
                    <a:pt x="322220" y="584600"/>
                  </a:lnTo>
                  <a:lnTo>
                    <a:pt x="314168" y="573092"/>
                  </a:lnTo>
                  <a:close/>
                </a:path>
                <a:path w="322579" h="628650">
                  <a:moveTo>
                    <a:pt x="155356" y="0"/>
                  </a:moveTo>
                  <a:lnTo>
                    <a:pt x="138100" y="0"/>
                  </a:lnTo>
                  <a:lnTo>
                    <a:pt x="131042" y="31866"/>
                  </a:lnTo>
                  <a:lnTo>
                    <a:pt x="121399" y="59555"/>
                  </a:lnTo>
                  <a:lnTo>
                    <a:pt x="94363" y="102415"/>
                  </a:lnTo>
                  <a:lnTo>
                    <a:pt x="54661" y="129464"/>
                  </a:lnTo>
                  <a:lnTo>
                    <a:pt x="0" y="141545"/>
                  </a:lnTo>
                  <a:lnTo>
                    <a:pt x="0" y="159963"/>
                  </a:lnTo>
                  <a:lnTo>
                    <a:pt x="315309" y="159963"/>
                  </a:lnTo>
                  <a:lnTo>
                    <a:pt x="315309" y="135786"/>
                  </a:lnTo>
                  <a:lnTo>
                    <a:pt x="155356" y="135786"/>
                  </a:lnTo>
                  <a:lnTo>
                    <a:pt x="155356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97749" y="4037653"/>
              <a:ext cx="567690" cy="502284"/>
            </a:xfrm>
            <a:custGeom>
              <a:avLst/>
              <a:gdLst/>
              <a:ahLst/>
              <a:cxnLst/>
              <a:rect l="l" t="t" r="r" b="b"/>
              <a:pathLst>
                <a:path w="567690" h="502285">
                  <a:moveTo>
                    <a:pt x="168026" y="0"/>
                  </a:moveTo>
                  <a:lnTo>
                    <a:pt x="0" y="10355"/>
                  </a:lnTo>
                  <a:lnTo>
                    <a:pt x="0" y="21863"/>
                  </a:lnTo>
                  <a:lnTo>
                    <a:pt x="78269" y="52940"/>
                  </a:lnTo>
                  <a:lnTo>
                    <a:pt x="78269" y="340638"/>
                  </a:lnTo>
                  <a:lnTo>
                    <a:pt x="88620" y="407528"/>
                  </a:lnTo>
                  <a:lnTo>
                    <a:pt x="119703" y="458593"/>
                  </a:lnTo>
                  <a:lnTo>
                    <a:pt x="168892" y="490958"/>
                  </a:lnTo>
                  <a:lnTo>
                    <a:pt x="233615" y="501743"/>
                  </a:lnTo>
                  <a:lnTo>
                    <a:pt x="255810" y="500483"/>
                  </a:lnTo>
                  <a:lnTo>
                    <a:pt x="298671" y="490413"/>
                  </a:lnTo>
                  <a:lnTo>
                    <a:pt x="339310" y="470719"/>
                  </a:lnTo>
                  <a:lnTo>
                    <a:pt x="364396" y="453410"/>
                  </a:lnTo>
                  <a:lnTo>
                    <a:pt x="280797" y="453410"/>
                  </a:lnTo>
                  <a:lnTo>
                    <a:pt x="231455" y="445211"/>
                  </a:lnTo>
                  <a:lnTo>
                    <a:pt x="196215" y="420615"/>
                  </a:lnTo>
                  <a:lnTo>
                    <a:pt x="175073" y="379621"/>
                  </a:lnTo>
                  <a:lnTo>
                    <a:pt x="168026" y="322231"/>
                  </a:lnTo>
                  <a:lnTo>
                    <a:pt x="168026" y="0"/>
                  </a:lnTo>
                  <a:close/>
                </a:path>
                <a:path w="567690" h="502285">
                  <a:moveTo>
                    <a:pt x="505908" y="428091"/>
                  </a:moveTo>
                  <a:lnTo>
                    <a:pt x="393579" y="428091"/>
                  </a:lnTo>
                  <a:lnTo>
                    <a:pt x="398186" y="501743"/>
                  </a:lnTo>
                  <a:lnTo>
                    <a:pt x="567354" y="456865"/>
                  </a:lnTo>
                  <a:lnTo>
                    <a:pt x="567354" y="443054"/>
                  </a:lnTo>
                  <a:lnTo>
                    <a:pt x="550088" y="441947"/>
                  </a:lnTo>
                  <a:lnTo>
                    <a:pt x="535123" y="439756"/>
                  </a:lnTo>
                  <a:lnTo>
                    <a:pt x="522466" y="436481"/>
                  </a:lnTo>
                  <a:lnTo>
                    <a:pt x="512120" y="432122"/>
                  </a:lnTo>
                  <a:lnTo>
                    <a:pt x="505908" y="428091"/>
                  </a:lnTo>
                  <a:close/>
                </a:path>
                <a:path w="567690" h="502285">
                  <a:moveTo>
                    <a:pt x="481042" y="0"/>
                  </a:moveTo>
                  <a:lnTo>
                    <a:pt x="308430" y="10355"/>
                  </a:lnTo>
                  <a:lnTo>
                    <a:pt x="308430" y="21863"/>
                  </a:lnTo>
                  <a:lnTo>
                    <a:pt x="391276" y="52940"/>
                  </a:lnTo>
                  <a:lnTo>
                    <a:pt x="391276" y="413139"/>
                  </a:lnTo>
                  <a:lnTo>
                    <a:pt x="365376" y="430762"/>
                  </a:lnTo>
                  <a:lnTo>
                    <a:pt x="338330" y="443346"/>
                  </a:lnTo>
                  <a:lnTo>
                    <a:pt x="310137" y="450894"/>
                  </a:lnTo>
                  <a:lnTo>
                    <a:pt x="280797" y="453410"/>
                  </a:lnTo>
                  <a:lnTo>
                    <a:pt x="364396" y="453410"/>
                  </a:lnTo>
                  <a:lnTo>
                    <a:pt x="376424" y="443963"/>
                  </a:lnTo>
                  <a:lnTo>
                    <a:pt x="393579" y="428091"/>
                  </a:lnTo>
                  <a:lnTo>
                    <a:pt x="505908" y="428091"/>
                  </a:lnTo>
                  <a:lnTo>
                    <a:pt x="484598" y="391992"/>
                  </a:lnTo>
                  <a:lnTo>
                    <a:pt x="481042" y="347539"/>
                  </a:lnTo>
                  <a:lnTo>
                    <a:pt x="481042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76617" y="3911068"/>
              <a:ext cx="322580" cy="628650"/>
            </a:xfrm>
            <a:custGeom>
              <a:avLst/>
              <a:gdLst/>
              <a:ahLst/>
              <a:cxnLst/>
              <a:rect l="l" t="t" r="r" b="b"/>
              <a:pathLst>
                <a:path w="322579" h="628650">
                  <a:moveTo>
                    <a:pt x="155366" y="159963"/>
                  </a:moveTo>
                  <a:lnTo>
                    <a:pt x="65589" y="159963"/>
                  </a:lnTo>
                  <a:lnTo>
                    <a:pt x="65589" y="491388"/>
                  </a:lnTo>
                  <a:lnTo>
                    <a:pt x="74794" y="548065"/>
                  </a:lnTo>
                  <a:lnTo>
                    <a:pt x="102415" y="591510"/>
                  </a:lnTo>
                  <a:lnTo>
                    <a:pt x="147004" y="619126"/>
                  </a:lnTo>
                  <a:lnTo>
                    <a:pt x="207135" y="628326"/>
                  </a:lnTo>
                  <a:lnTo>
                    <a:pt x="223428" y="627643"/>
                  </a:lnTo>
                  <a:lnTo>
                    <a:pt x="267562" y="617405"/>
                  </a:lnTo>
                  <a:lnTo>
                    <a:pt x="308271" y="594966"/>
                  </a:lnTo>
                  <a:lnTo>
                    <a:pt x="242819" y="594966"/>
                  </a:lnTo>
                  <a:lnTo>
                    <a:pt x="221383" y="593528"/>
                  </a:lnTo>
                  <a:lnTo>
                    <a:pt x="176067" y="571940"/>
                  </a:lnTo>
                  <a:lnTo>
                    <a:pt x="156659" y="523830"/>
                  </a:lnTo>
                  <a:lnTo>
                    <a:pt x="155366" y="501743"/>
                  </a:lnTo>
                  <a:lnTo>
                    <a:pt x="155366" y="159963"/>
                  </a:lnTo>
                  <a:close/>
                </a:path>
                <a:path w="322579" h="628650">
                  <a:moveTo>
                    <a:pt x="314178" y="573092"/>
                  </a:moveTo>
                  <a:lnTo>
                    <a:pt x="297189" y="582663"/>
                  </a:lnTo>
                  <a:lnTo>
                    <a:pt x="279638" y="589499"/>
                  </a:lnTo>
                  <a:lnTo>
                    <a:pt x="261517" y="593599"/>
                  </a:lnTo>
                  <a:lnTo>
                    <a:pt x="242819" y="594966"/>
                  </a:lnTo>
                  <a:lnTo>
                    <a:pt x="308271" y="594966"/>
                  </a:lnTo>
                  <a:lnTo>
                    <a:pt x="322220" y="584600"/>
                  </a:lnTo>
                  <a:lnTo>
                    <a:pt x="314178" y="573092"/>
                  </a:lnTo>
                  <a:close/>
                </a:path>
                <a:path w="322579" h="628650">
                  <a:moveTo>
                    <a:pt x="155366" y="0"/>
                  </a:moveTo>
                  <a:lnTo>
                    <a:pt x="138100" y="0"/>
                  </a:lnTo>
                  <a:lnTo>
                    <a:pt x="131042" y="31866"/>
                  </a:lnTo>
                  <a:lnTo>
                    <a:pt x="121399" y="59555"/>
                  </a:lnTo>
                  <a:lnTo>
                    <a:pt x="94363" y="102415"/>
                  </a:lnTo>
                  <a:lnTo>
                    <a:pt x="54661" y="129464"/>
                  </a:lnTo>
                  <a:lnTo>
                    <a:pt x="0" y="141545"/>
                  </a:lnTo>
                  <a:lnTo>
                    <a:pt x="0" y="159963"/>
                  </a:lnTo>
                  <a:lnTo>
                    <a:pt x="315320" y="159963"/>
                  </a:lnTo>
                  <a:lnTo>
                    <a:pt x="315320" y="135786"/>
                  </a:lnTo>
                  <a:lnTo>
                    <a:pt x="155366" y="135786"/>
                  </a:lnTo>
                  <a:lnTo>
                    <a:pt x="155366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17910" y="4770551"/>
              <a:ext cx="622935" cy="760095"/>
            </a:xfrm>
            <a:custGeom>
              <a:avLst/>
              <a:gdLst/>
              <a:ahLst/>
              <a:cxnLst/>
              <a:rect l="l" t="t" r="r" b="b"/>
              <a:pathLst>
                <a:path w="622934" h="760095">
                  <a:moveTo>
                    <a:pt x="588055" y="0"/>
                  </a:moveTo>
                  <a:lnTo>
                    <a:pt x="0" y="0"/>
                  </a:lnTo>
                  <a:lnTo>
                    <a:pt x="0" y="14952"/>
                  </a:lnTo>
                  <a:lnTo>
                    <a:pt x="20311" y="16963"/>
                  </a:lnTo>
                  <a:lnTo>
                    <a:pt x="37535" y="19555"/>
                  </a:lnTo>
                  <a:lnTo>
                    <a:pt x="78387" y="37115"/>
                  </a:lnTo>
                  <a:lnTo>
                    <a:pt x="91769" y="76527"/>
                  </a:lnTo>
                  <a:lnTo>
                    <a:pt x="93211" y="110467"/>
                  </a:lnTo>
                  <a:lnTo>
                    <a:pt x="93211" y="643289"/>
                  </a:lnTo>
                  <a:lnTo>
                    <a:pt x="89969" y="690655"/>
                  </a:lnTo>
                  <a:lnTo>
                    <a:pt x="71049" y="725362"/>
                  </a:lnTo>
                  <a:lnTo>
                    <a:pt x="19840" y="742877"/>
                  </a:lnTo>
                  <a:lnTo>
                    <a:pt x="0" y="744563"/>
                  </a:lnTo>
                  <a:lnTo>
                    <a:pt x="0" y="759526"/>
                  </a:lnTo>
                  <a:lnTo>
                    <a:pt x="310702" y="759526"/>
                  </a:lnTo>
                  <a:lnTo>
                    <a:pt x="310702" y="744563"/>
                  </a:lnTo>
                  <a:lnTo>
                    <a:pt x="286464" y="742877"/>
                  </a:lnTo>
                  <a:lnTo>
                    <a:pt x="265533" y="740109"/>
                  </a:lnTo>
                  <a:lnTo>
                    <a:pt x="222059" y="725328"/>
                  </a:lnTo>
                  <a:lnTo>
                    <a:pt x="197535" y="689901"/>
                  </a:lnTo>
                  <a:lnTo>
                    <a:pt x="193334" y="643289"/>
                  </a:lnTo>
                  <a:lnTo>
                    <a:pt x="193334" y="377454"/>
                  </a:lnTo>
                  <a:lnTo>
                    <a:pt x="440750" y="377454"/>
                  </a:lnTo>
                  <a:lnTo>
                    <a:pt x="440750" y="357894"/>
                  </a:lnTo>
                  <a:lnTo>
                    <a:pt x="193334" y="357894"/>
                  </a:lnTo>
                  <a:lnTo>
                    <a:pt x="193334" y="19549"/>
                  </a:lnTo>
                  <a:lnTo>
                    <a:pt x="591350" y="19549"/>
                  </a:lnTo>
                  <a:lnTo>
                    <a:pt x="588055" y="0"/>
                  </a:lnTo>
                  <a:close/>
                </a:path>
                <a:path w="622934" h="760095">
                  <a:moveTo>
                    <a:pt x="440750" y="377454"/>
                  </a:moveTo>
                  <a:lnTo>
                    <a:pt x="286546" y="377454"/>
                  </a:lnTo>
                  <a:lnTo>
                    <a:pt x="309308" y="377923"/>
                  </a:lnTo>
                  <a:lnTo>
                    <a:pt x="329267" y="379328"/>
                  </a:lnTo>
                  <a:lnTo>
                    <a:pt x="372931" y="389402"/>
                  </a:lnTo>
                  <a:lnTo>
                    <a:pt x="406185" y="422012"/>
                  </a:lnTo>
                  <a:lnTo>
                    <a:pt x="421180" y="467210"/>
                  </a:lnTo>
                  <a:lnTo>
                    <a:pt x="426939" y="493691"/>
                  </a:lnTo>
                  <a:lnTo>
                    <a:pt x="440750" y="493691"/>
                  </a:lnTo>
                  <a:lnTo>
                    <a:pt x="440750" y="377454"/>
                  </a:lnTo>
                  <a:close/>
                </a:path>
                <a:path w="622934" h="760095">
                  <a:moveTo>
                    <a:pt x="440750" y="240505"/>
                  </a:moveTo>
                  <a:lnTo>
                    <a:pt x="426939" y="240505"/>
                  </a:lnTo>
                  <a:lnTo>
                    <a:pt x="422332" y="265824"/>
                  </a:lnTo>
                  <a:lnTo>
                    <a:pt x="418453" y="282659"/>
                  </a:lnTo>
                  <a:lnTo>
                    <a:pt x="401631" y="321058"/>
                  </a:lnTo>
                  <a:lnTo>
                    <a:pt x="360774" y="349256"/>
                  </a:lnTo>
                  <a:lnTo>
                    <a:pt x="308229" y="357354"/>
                  </a:lnTo>
                  <a:lnTo>
                    <a:pt x="285394" y="357894"/>
                  </a:lnTo>
                  <a:lnTo>
                    <a:pt x="440750" y="357894"/>
                  </a:lnTo>
                  <a:lnTo>
                    <a:pt x="440750" y="240505"/>
                  </a:lnTo>
                  <a:close/>
                </a:path>
                <a:path w="622934" h="760095">
                  <a:moveTo>
                    <a:pt x="591350" y="19549"/>
                  </a:moveTo>
                  <a:lnTo>
                    <a:pt x="355591" y="19549"/>
                  </a:lnTo>
                  <a:lnTo>
                    <a:pt x="404642" y="22499"/>
                  </a:lnTo>
                  <a:lnTo>
                    <a:pt x="448227" y="31348"/>
                  </a:lnTo>
                  <a:lnTo>
                    <a:pt x="486346" y="46093"/>
                  </a:lnTo>
                  <a:lnTo>
                    <a:pt x="518999" y="66730"/>
                  </a:lnTo>
                  <a:lnTo>
                    <a:pt x="546978" y="93066"/>
                  </a:lnTo>
                  <a:lnTo>
                    <a:pt x="571075" y="124862"/>
                  </a:lnTo>
                  <a:lnTo>
                    <a:pt x="591290" y="162120"/>
                  </a:lnTo>
                  <a:lnTo>
                    <a:pt x="607625" y="204841"/>
                  </a:lnTo>
                  <a:lnTo>
                    <a:pt x="622577" y="204841"/>
                  </a:lnTo>
                  <a:lnTo>
                    <a:pt x="591350" y="19549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8094" y="4770544"/>
              <a:ext cx="726440" cy="768985"/>
            </a:xfrm>
            <a:custGeom>
              <a:avLst/>
              <a:gdLst/>
              <a:ahLst/>
              <a:cxnLst/>
              <a:rect l="l" t="t" r="r" b="b"/>
              <a:pathLst>
                <a:path w="726440" h="768985">
                  <a:moveTo>
                    <a:pt x="397768" y="402773"/>
                  </a:moveTo>
                  <a:lnTo>
                    <a:pt x="217501" y="402773"/>
                  </a:lnTo>
                  <a:lnTo>
                    <a:pt x="233182" y="403278"/>
                  </a:lnTo>
                  <a:lnTo>
                    <a:pt x="246848" y="404793"/>
                  </a:lnTo>
                  <a:lnTo>
                    <a:pt x="285685" y="422920"/>
                  </a:lnTo>
                  <a:lnTo>
                    <a:pt x="431557" y="609918"/>
                  </a:lnTo>
                  <a:lnTo>
                    <a:pt x="455248" y="640137"/>
                  </a:lnTo>
                  <a:lnTo>
                    <a:pt x="496385" y="688470"/>
                  </a:lnTo>
                  <a:lnTo>
                    <a:pt x="530480" y="721626"/>
                  </a:lnTo>
                  <a:lnTo>
                    <a:pt x="565291" y="745217"/>
                  </a:lnTo>
                  <a:lnTo>
                    <a:pt x="602804" y="760310"/>
                  </a:lnTo>
                  <a:lnTo>
                    <a:pt x="647114" y="767794"/>
                  </a:lnTo>
                  <a:lnTo>
                    <a:pt x="672073" y="768730"/>
                  </a:lnTo>
                  <a:lnTo>
                    <a:pt x="684083" y="768514"/>
                  </a:lnTo>
                  <a:lnTo>
                    <a:pt x="697100" y="767867"/>
                  </a:lnTo>
                  <a:lnTo>
                    <a:pt x="711125" y="766791"/>
                  </a:lnTo>
                  <a:lnTo>
                    <a:pt x="726155" y="765285"/>
                  </a:lnTo>
                  <a:lnTo>
                    <a:pt x="726155" y="756071"/>
                  </a:lnTo>
                  <a:lnTo>
                    <a:pt x="710363" y="752226"/>
                  </a:lnTo>
                  <a:lnTo>
                    <a:pt x="695219" y="746439"/>
                  </a:lnTo>
                  <a:lnTo>
                    <a:pt x="653042" y="717202"/>
                  </a:lnTo>
                  <a:lnTo>
                    <a:pt x="623405" y="686421"/>
                  </a:lnTo>
                  <a:lnTo>
                    <a:pt x="607625" y="667466"/>
                  </a:lnTo>
                  <a:lnTo>
                    <a:pt x="397768" y="402773"/>
                  </a:lnTo>
                  <a:close/>
                </a:path>
                <a:path w="726440" h="768985">
                  <a:moveTo>
                    <a:pt x="295760" y="0"/>
                  </a:moveTo>
                  <a:lnTo>
                    <a:pt x="0" y="0"/>
                  </a:lnTo>
                  <a:lnTo>
                    <a:pt x="0" y="14962"/>
                  </a:lnTo>
                  <a:lnTo>
                    <a:pt x="20317" y="16974"/>
                  </a:lnTo>
                  <a:lnTo>
                    <a:pt x="37544" y="19566"/>
                  </a:lnTo>
                  <a:lnTo>
                    <a:pt x="78398" y="37120"/>
                  </a:lnTo>
                  <a:lnTo>
                    <a:pt x="91779" y="76533"/>
                  </a:lnTo>
                  <a:lnTo>
                    <a:pt x="93222" y="643299"/>
                  </a:lnTo>
                  <a:lnTo>
                    <a:pt x="92861" y="661607"/>
                  </a:lnTo>
                  <a:lnTo>
                    <a:pt x="87463" y="701413"/>
                  </a:lnTo>
                  <a:lnTo>
                    <a:pt x="62144" y="731328"/>
                  </a:lnTo>
                  <a:lnTo>
                    <a:pt x="19846" y="742882"/>
                  </a:lnTo>
                  <a:lnTo>
                    <a:pt x="0" y="744574"/>
                  </a:lnTo>
                  <a:lnTo>
                    <a:pt x="0" y="759526"/>
                  </a:lnTo>
                  <a:lnTo>
                    <a:pt x="299205" y="759526"/>
                  </a:lnTo>
                  <a:lnTo>
                    <a:pt x="299205" y="744574"/>
                  </a:lnTo>
                  <a:lnTo>
                    <a:pt x="277157" y="742882"/>
                  </a:lnTo>
                  <a:lnTo>
                    <a:pt x="258206" y="740114"/>
                  </a:lnTo>
                  <a:lnTo>
                    <a:pt x="219338" y="725330"/>
                  </a:lnTo>
                  <a:lnTo>
                    <a:pt x="197218" y="689907"/>
                  </a:lnTo>
                  <a:lnTo>
                    <a:pt x="193344" y="643299"/>
                  </a:lnTo>
                  <a:lnTo>
                    <a:pt x="193344" y="402773"/>
                  </a:lnTo>
                  <a:lnTo>
                    <a:pt x="397768" y="402773"/>
                  </a:lnTo>
                  <a:lnTo>
                    <a:pt x="382269" y="383223"/>
                  </a:lnTo>
                  <a:lnTo>
                    <a:pt x="193344" y="383223"/>
                  </a:lnTo>
                  <a:lnTo>
                    <a:pt x="193344" y="19559"/>
                  </a:lnTo>
                  <a:lnTo>
                    <a:pt x="426975" y="19559"/>
                  </a:lnTo>
                  <a:lnTo>
                    <a:pt x="404790" y="12083"/>
                  </a:lnTo>
                  <a:lnTo>
                    <a:pt x="353508" y="3021"/>
                  </a:lnTo>
                  <a:lnTo>
                    <a:pt x="295760" y="0"/>
                  </a:lnTo>
                  <a:close/>
                </a:path>
                <a:path w="726440" h="768985">
                  <a:moveTo>
                    <a:pt x="426975" y="19559"/>
                  </a:moveTo>
                  <a:lnTo>
                    <a:pt x="281949" y="19559"/>
                  </a:lnTo>
                  <a:lnTo>
                    <a:pt x="318806" y="22546"/>
                  </a:lnTo>
                  <a:lnTo>
                    <a:pt x="352287" y="31505"/>
                  </a:lnTo>
                  <a:lnTo>
                    <a:pt x="409118" y="67317"/>
                  </a:lnTo>
                  <a:lnTo>
                    <a:pt x="446657" y="125294"/>
                  </a:lnTo>
                  <a:lnTo>
                    <a:pt x="459169" y="203690"/>
                  </a:lnTo>
                  <a:lnTo>
                    <a:pt x="455058" y="251319"/>
                  </a:lnTo>
                  <a:lnTo>
                    <a:pt x="442727" y="291622"/>
                  </a:lnTo>
                  <a:lnTo>
                    <a:pt x="422176" y="324597"/>
                  </a:lnTo>
                  <a:lnTo>
                    <a:pt x="393405" y="350246"/>
                  </a:lnTo>
                  <a:lnTo>
                    <a:pt x="356416" y="368566"/>
                  </a:lnTo>
                  <a:lnTo>
                    <a:pt x="311208" y="379559"/>
                  </a:lnTo>
                  <a:lnTo>
                    <a:pt x="257782" y="383223"/>
                  </a:lnTo>
                  <a:lnTo>
                    <a:pt x="382269" y="383223"/>
                  </a:lnTo>
                  <a:lnTo>
                    <a:pt x="378616" y="378616"/>
                  </a:lnTo>
                  <a:lnTo>
                    <a:pt x="421153" y="360522"/>
                  </a:lnTo>
                  <a:lnTo>
                    <a:pt x="457868" y="340777"/>
                  </a:lnTo>
                  <a:lnTo>
                    <a:pt x="513827" y="296326"/>
                  </a:lnTo>
                  <a:lnTo>
                    <a:pt x="547056" y="243542"/>
                  </a:lnTo>
                  <a:lnTo>
                    <a:pt x="558140" y="180675"/>
                  </a:lnTo>
                  <a:lnTo>
                    <a:pt x="553750" y="140907"/>
                  </a:lnTo>
                  <a:lnTo>
                    <a:pt x="540585" y="105589"/>
                  </a:lnTo>
                  <a:lnTo>
                    <a:pt x="518648" y="74726"/>
                  </a:lnTo>
                  <a:lnTo>
                    <a:pt x="487943" y="48323"/>
                  </a:lnTo>
                  <a:lnTo>
                    <a:pt x="449602" y="27184"/>
                  </a:lnTo>
                  <a:lnTo>
                    <a:pt x="426975" y="19559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25318" y="4770544"/>
              <a:ext cx="733425" cy="760095"/>
            </a:xfrm>
            <a:custGeom>
              <a:avLst/>
              <a:gdLst/>
              <a:ahLst/>
              <a:cxnLst/>
              <a:rect l="l" t="t" r="r" b="b"/>
              <a:pathLst>
                <a:path w="733425" h="760095">
                  <a:moveTo>
                    <a:pt x="372847" y="0"/>
                  </a:moveTo>
                  <a:lnTo>
                    <a:pt x="265824" y="0"/>
                  </a:lnTo>
                  <a:lnTo>
                    <a:pt x="313006" y="101263"/>
                  </a:lnTo>
                  <a:lnTo>
                    <a:pt x="110467" y="631792"/>
                  </a:lnTo>
                  <a:lnTo>
                    <a:pt x="90035" y="678112"/>
                  </a:lnTo>
                  <a:lnTo>
                    <a:pt x="67882" y="711193"/>
                  </a:lnTo>
                  <a:lnTo>
                    <a:pt x="21068" y="739897"/>
                  </a:lnTo>
                  <a:lnTo>
                    <a:pt x="0" y="744574"/>
                  </a:lnTo>
                  <a:lnTo>
                    <a:pt x="0" y="759526"/>
                  </a:lnTo>
                  <a:lnTo>
                    <a:pt x="214035" y="759526"/>
                  </a:lnTo>
                  <a:lnTo>
                    <a:pt x="214035" y="744574"/>
                  </a:lnTo>
                  <a:lnTo>
                    <a:pt x="190725" y="740688"/>
                  </a:lnTo>
                  <a:lnTo>
                    <a:pt x="171447" y="735940"/>
                  </a:lnTo>
                  <a:lnTo>
                    <a:pt x="136932" y="716230"/>
                  </a:lnTo>
                  <a:lnTo>
                    <a:pt x="126582" y="684733"/>
                  </a:lnTo>
                  <a:lnTo>
                    <a:pt x="128234" y="664519"/>
                  </a:lnTo>
                  <a:lnTo>
                    <a:pt x="133192" y="640709"/>
                  </a:lnTo>
                  <a:lnTo>
                    <a:pt x="141460" y="613305"/>
                  </a:lnTo>
                  <a:lnTo>
                    <a:pt x="153042" y="582306"/>
                  </a:lnTo>
                  <a:lnTo>
                    <a:pt x="197920" y="461472"/>
                  </a:lnTo>
                  <a:lnTo>
                    <a:pt x="557439" y="461472"/>
                  </a:lnTo>
                  <a:lnTo>
                    <a:pt x="549611" y="441902"/>
                  </a:lnTo>
                  <a:lnTo>
                    <a:pt x="205983" y="441902"/>
                  </a:lnTo>
                  <a:lnTo>
                    <a:pt x="324513" y="128886"/>
                  </a:lnTo>
                  <a:lnTo>
                    <a:pt x="424402" y="128886"/>
                  </a:lnTo>
                  <a:lnTo>
                    <a:pt x="372847" y="0"/>
                  </a:lnTo>
                  <a:close/>
                </a:path>
                <a:path w="733425" h="760095">
                  <a:moveTo>
                    <a:pt x="557439" y="461472"/>
                  </a:moveTo>
                  <a:lnTo>
                    <a:pt x="452248" y="461472"/>
                  </a:lnTo>
                  <a:lnTo>
                    <a:pt x="522455" y="644441"/>
                  </a:lnTo>
                  <a:lnTo>
                    <a:pt x="528994" y="661134"/>
                  </a:lnTo>
                  <a:lnTo>
                    <a:pt x="533670" y="676674"/>
                  </a:lnTo>
                  <a:lnTo>
                    <a:pt x="536480" y="691057"/>
                  </a:lnTo>
                  <a:lnTo>
                    <a:pt x="537418" y="704282"/>
                  </a:lnTo>
                  <a:lnTo>
                    <a:pt x="536554" y="712416"/>
                  </a:lnTo>
                  <a:lnTo>
                    <a:pt x="505475" y="738819"/>
                  </a:lnTo>
                  <a:lnTo>
                    <a:pt x="478728" y="744574"/>
                  </a:lnTo>
                  <a:lnTo>
                    <a:pt x="478728" y="759526"/>
                  </a:lnTo>
                  <a:lnTo>
                    <a:pt x="733056" y="759526"/>
                  </a:lnTo>
                  <a:lnTo>
                    <a:pt x="733056" y="744574"/>
                  </a:lnTo>
                  <a:lnTo>
                    <a:pt x="712516" y="739789"/>
                  </a:lnTo>
                  <a:lnTo>
                    <a:pt x="694638" y="732345"/>
                  </a:lnTo>
                  <a:lnTo>
                    <a:pt x="655473" y="693039"/>
                  </a:lnTo>
                  <a:lnTo>
                    <a:pt x="631596" y="646137"/>
                  </a:lnTo>
                  <a:lnTo>
                    <a:pt x="619122" y="615677"/>
                  </a:lnTo>
                  <a:lnTo>
                    <a:pt x="557439" y="461472"/>
                  </a:lnTo>
                  <a:close/>
                </a:path>
                <a:path w="733425" h="760095">
                  <a:moveTo>
                    <a:pt x="424402" y="128886"/>
                  </a:moveTo>
                  <a:lnTo>
                    <a:pt x="324513" y="128886"/>
                  </a:lnTo>
                  <a:lnTo>
                    <a:pt x="444195" y="441902"/>
                  </a:lnTo>
                  <a:lnTo>
                    <a:pt x="549611" y="441902"/>
                  </a:lnTo>
                  <a:lnTo>
                    <a:pt x="424402" y="128886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589427" y="4770552"/>
              <a:ext cx="826769" cy="768985"/>
            </a:xfrm>
            <a:custGeom>
              <a:avLst/>
              <a:gdLst/>
              <a:ahLst/>
              <a:cxnLst/>
              <a:rect l="l" t="t" r="r" b="b"/>
              <a:pathLst>
                <a:path w="826770" h="768985">
                  <a:moveTo>
                    <a:pt x="277046" y="131179"/>
                  </a:moveTo>
                  <a:lnTo>
                    <a:pt x="134645" y="131179"/>
                  </a:lnTo>
                  <a:lnTo>
                    <a:pt x="721559" y="768720"/>
                  </a:lnTo>
                  <a:lnTo>
                    <a:pt x="721559" y="588055"/>
                  </a:lnTo>
                  <a:lnTo>
                    <a:pt x="700837" y="588055"/>
                  </a:lnTo>
                  <a:lnTo>
                    <a:pt x="277046" y="131179"/>
                  </a:lnTo>
                  <a:close/>
                </a:path>
                <a:path w="826770" h="768985">
                  <a:moveTo>
                    <a:pt x="155366" y="0"/>
                  </a:moveTo>
                  <a:lnTo>
                    <a:pt x="0" y="0"/>
                  </a:lnTo>
                  <a:lnTo>
                    <a:pt x="113923" y="113912"/>
                  </a:lnTo>
                  <a:lnTo>
                    <a:pt x="113848" y="588055"/>
                  </a:lnTo>
                  <a:lnTo>
                    <a:pt x="111332" y="640562"/>
                  </a:lnTo>
                  <a:lnTo>
                    <a:pt x="103567" y="681832"/>
                  </a:lnTo>
                  <a:lnTo>
                    <a:pt x="81512" y="721470"/>
                  </a:lnTo>
                  <a:lnTo>
                    <a:pt x="44878" y="740536"/>
                  </a:lnTo>
                  <a:lnTo>
                    <a:pt x="9203" y="745715"/>
                  </a:lnTo>
                  <a:lnTo>
                    <a:pt x="9203" y="759516"/>
                  </a:lnTo>
                  <a:lnTo>
                    <a:pt x="246275" y="759516"/>
                  </a:lnTo>
                  <a:lnTo>
                    <a:pt x="246275" y="745715"/>
                  </a:lnTo>
                  <a:lnTo>
                    <a:pt x="225658" y="743846"/>
                  </a:lnTo>
                  <a:lnTo>
                    <a:pt x="207565" y="740536"/>
                  </a:lnTo>
                  <a:lnTo>
                    <a:pt x="167947" y="721434"/>
                  </a:lnTo>
                  <a:lnTo>
                    <a:pt x="145000" y="682419"/>
                  </a:lnTo>
                  <a:lnTo>
                    <a:pt x="137235" y="641280"/>
                  </a:lnTo>
                  <a:lnTo>
                    <a:pt x="134719" y="588055"/>
                  </a:lnTo>
                  <a:lnTo>
                    <a:pt x="134645" y="131179"/>
                  </a:lnTo>
                  <a:lnTo>
                    <a:pt x="277046" y="131179"/>
                  </a:lnTo>
                  <a:lnTo>
                    <a:pt x="155366" y="0"/>
                  </a:lnTo>
                  <a:close/>
                </a:path>
                <a:path w="826770" h="768985">
                  <a:moveTo>
                    <a:pt x="826278" y="0"/>
                  </a:moveTo>
                  <a:lnTo>
                    <a:pt x="589207" y="0"/>
                  </a:lnTo>
                  <a:lnTo>
                    <a:pt x="589207" y="13800"/>
                  </a:lnTo>
                  <a:lnTo>
                    <a:pt x="609807" y="16141"/>
                  </a:lnTo>
                  <a:lnTo>
                    <a:pt x="627895" y="19706"/>
                  </a:lnTo>
                  <a:lnTo>
                    <a:pt x="667489" y="38363"/>
                  </a:lnTo>
                  <a:lnTo>
                    <a:pt x="690481" y="77097"/>
                  </a:lnTo>
                  <a:lnTo>
                    <a:pt x="698250" y="118239"/>
                  </a:lnTo>
                  <a:lnTo>
                    <a:pt x="700837" y="174916"/>
                  </a:lnTo>
                  <a:lnTo>
                    <a:pt x="700837" y="588055"/>
                  </a:lnTo>
                  <a:lnTo>
                    <a:pt x="721559" y="588055"/>
                  </a:lnTo>
                  <a:lnTo>
                    <a:pt x="721559" y="174916"/>
                  </a:lnTo>
                  <a:lnTo>
                    <a:pt x="722205" y="144636"/>
                  </a:lnTo>
                  <a:lnTo>
                    <a:pt x="727381" y="95726"/>
                  </a:lnTo>
                  <a:lnTo>
                    <a:pt x="745146" y="48758"/>
                  </a:lnTo>
                  <a:lnTo>
                    <a:pt x="776207" y="24487"/>
                  </a:lnTo>
                  <a:lnTo>
                    <a:pt x="826278" y="13800"/>
                  </a:lnTo>
                  <a:lnTo>
                    <a:pt x="826278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34110" y="4761332"/>
              <a:ext cx="665480" cy="1046480"/>
            </a:xfrm>
            <a:custGeom>
              <a:avLst/>
              <a:gdLst/>
              <a:ahLst/>
              <a:cxnLst/>
              <a:rect l="l" t="t" r="r" b="b"/>
              <a:pathLst>
                <a:path w="665479" h="1046479">
                  <a:moveTo>
                    <a:pt x="362502" y="0"/>
                  </a:moveTo>
                  <a:lnTo>
                    <a:pt x="310528" y="3272"/>
                  </a:lnTo>
                  <a:lnTo>
                    <a:pt x="261650" y="13091"/>
                  </a:lnTo>
                  <a:lnTo>
                    <a:pt x="215872" y="29455"/>
                  </a:lnTo>
                  <a:lnTo>
                    <a:pt x="173198" y="52364"/>
                  </a:lnTo>
                  <a:lnTo>
                    <a:pt x="134352" y="80780"/>
                  </a:lnTo>
                  <a:lnTo>
                    <a:pt x="100114" y="113649"/>
                  </a:lnTo>
                  <a:lnTo>
                    <a:pt x="70482" y="150977"/>
                  </a:lnTo>
                  <a:lnTo>
                    <a:pt x="45454" y="192768"/>
                  </a:lnTo>
                  <a:lnTo>
                    <a:pt x="25563" y="237901"/>
                  </a:lnTo>
                  <a:lnTo>
                    <a:pt x="11359" y="285263"/>
                  </a:lnTo>
                  <a:lnTo>
                    <a:pt x="2839" y="334856"/>
                  </a:lnTo>
                  <a:lnTo>
                    <a:pt x="0" y="386679"/>
                  </a:lnTo>
                  <a:lnTo>
                    <a:pt x="2839" y="440476"/>
                  </a:lnTo>
                  <a:lnTo>
                    <a:pt x="11359" y="491402"/>
                  </a:lnTo>
                  <a:lnTo>
                    <a:pt x="25563" y="539452"/>
                  </a:lnTo>
                  <a:lnTo>
                    <a:pt x="45454" y="584620"/>
                  </a:lnTo>
                  <a:lnTo>
                    <a:pt x="70195" y="626010"/>
                  </a:lnTo>
                  <a:lnTo>
                    <a:pt x="98965" y="662725"/>
                  </a:lnTo>
                  <a:lnTo>
                    <a:pt x="131764" y="694764"/>
                  </a:lnTo>
                  <a:lnTo>
                    <a:pt x="168591" y="722124"/>
                  </a:lnTo>
                  <a:lnTo>
                    <a:pt x="208474" y="744388"/>
                  </a:lnTo>
                  <a:lnTo>
                    <a:pt x="250440" y="761111"/>
                  </a:lnTo>
                  <a:lnTo>
                    <a:pt x="294490" y="772296"/>
                  </a:lnTo>
                  <a:lnTo>
                    <a:pt x="340628" y="777944"/>
                  </a:lnTo>
                  <a:lnTo>
                    <a:pt x="112771" y="970127"/>
                  </a:lnTo>
                  <a:lnTo>
                    <a:pt x="173764" y="1046083"/>
                  </a:lnTo>
                  <a:lnTo>
                    <a:pt x="432688" y="833189"/>
                  </a:lnTo>
                  <a:lnTo>
                    <a:pt x="384365" y="776793"/>
                  </a:lnTo>
                  <a:lnTo>
                    <a:pt x="425389" y="772371"/>
                  </a:lnTo>
                  <a:lnTo>
                    <a:pt x="464479" y="763707"/>
                  </a:lnTo>
                  <a:lnTo>
                    <a:pt x="501631" y="750798"/>
                  </a:lnTo>
                  <a:lnTo>
                    <a:pt x="536842" y="733642"/>
                  </a:lnTo>
                  <a:lnTo>
                    <a:pt x="569217" y="713496"/>
                  </a:lnTo>
                  <a:lnTo>
                    <a:pt x="423494" y="713496"/>
                  </a:lnTo>
                  <a:lnTo>
                    <a:pt x="377886" y="710513"/>
                  </a:lnTo>
                  <a:lnTo>
                    <a:pt x="334294" y="701563"/>
                  </a:lnTo>
                  <a:lnTo>
                    <a:pt x="292723" y="686643"/>
                  </a:lnTo>
                  <a:lnTo>
                    <a:pt x="253175" y="665749"/>
                  </a:lnTo>
                  <a:lnTo>
                    <a:pt x="216554" y="639319"/>
                  </a:lnTo>
                  <a:lnTo>
                    <a:pt x="183824" y="607779"/>
                  </a:lnTo>
                  <a:lnTo>
                    <a:pt x="154985" y="571131"/>
                  </a:lnTo>
                  <a:lnTo>
                    <a:pt x="130037" y="529376"/>
                  </a:lnTo>
                  <a:lnTo>
                    <a:pt x="109893" y="483275"/>
                  </a:lnTo>
                  <a:lnTo>
                    <a:pt x="95510" y="433573"/>
                  </a:lnTo>
                  <a:lnTo>
                    <a:pt x="86882" y="380274"/>
                  </a:lnTo>
                  <a:lnTo>
                    <a:pt x="84007" y="323382"/>
                  </a:lnTo>
                  <a:lnTo>
                    <a:pt x="86091" y="281303"/>
                  </a:lnTo>
                  <a:lnTo>
                    <a:pt x="92345" y="241385"/>
                  </a:lnTo>
                  <a:lnTo>
                    <a:pt x="102773" y="203626"/>
                  </a:lnTo>
                  <a:lnTo>
                    <a:pt x="117378" y="168026"/>
                  </a:lnTo>
                  <a:lnTo>
                    <a:pt x="158656" y="106308"/>
                  </a:lnTo>
                  <a:lnTo>
                    <a:pt x="215773" y="59275"/>
                  </a:lnTo>
                  <a:lnTo>
                    <a:pt x="249968" y="41904"/>
                  </a:lnTo>
                  <a:lnTo>
                    <a:pt x="287546" y="29496"/>
                  </a:lnTo>
                  <a:lnTo>
                    <a:pt x="328508" y="22051"/>
                  </a:lnTo>
                  <a:lnTo>
                    <a:pt x="372857" y="19570"/>
                  </a:lnTo>
                  <a:lnTo>
                    <a:pt x="494489" y="19570"/>
                  </a:lnTo>
                  <a:lnTo>
                    <a:pt x="487943" y="17266"/>
                  </a:lnTo>
                  <a:lnTo>
                    <a:pt x="458518" y="9713"/>
                  </a:lnTo>
                  <a:lnTo>
                    <a:pt x="427806" y="4317"/>
                  </a:lnTo>
                  <a:lnTo>
                    <a:pt x="395802" y="1079"/>
                  </a:lnTo>
                  <a:lnTo>
                    <a:pt x="362502" y="0"/>
                  </a:lnTo>
                  <a:close/>
                </a:path>
                <a:path w="665479" h="1046479">
                  <a:moveTo>
                    <a:pt x="653645" y="617981"/>
                  </a:moveTo>
                  <a:lnTo>
                    <a:pt x="598268" y="661571"/>
                  </a:lnTo>
                  <a:lnTo>
                    <a:pt x="544894" y="691057"/>
                  </a:lnTo>
                  <a:lnTo>
                    <a:pt x="488360" y="707888"/>
                  </a:lnTo>
                  <a:lnTo>
                    <a:pt x="423494" y="713496"/>
                  </a:lnTo>
                  <a:lnTo>
                    <a:pt x="569217" y="713496"/>
                  </a:lnTo>
                  <a:lnTo>
                    <a:pt x="570531" y="712678"/>
                  </a:lnTo>
                  <a:lnTo>
                    <a:pt x="603150" y="688332"/>
                  </a:lnTo>
                  <a:lnTo>
                    <a:pt x="634695" y="660605"/>
                  </a:lnTo>
                  <a:lnTo>
                    <a:pt x="665162" y="629499"/>
                  </a:lnTo>
                  <a:lnTo>
                    <a:pt x="653645" y="617981"/>
                  </a:lnTo>
                  <a:close/>
                </a:path>
                <a:path w="665479" h="1046479">
                  <a:moveTo>
                    <a:pt x="494489" y="19570"/>
                  </a:moveTo>
                  <a:lnTo>
                    <a:pt x="372857" y="19570"/>
                  </a:lnTo>
                  <a:lnTo>
                    <a:pt x="405224" y="20864"/>
                  </a:lnTo>
                  <a:lnTo>
                    <a:pt x="434426" y="24746"/>
                  </a:lnTo>
                  <a:lnTo>
                    <a:pt x="460463" y="31218"/>
                  </a:lnTo>
                  <a:lnTo>
                    <a:pt x="483336" y="40281"/>
                  </a:lnTo>
                  <a:lnTo>
                    <a:pt x="505188" y="209449"/>
                  </a:lnTo>
                  <a:lnTo>
                    <a:pt x="514686" y="210960"/>
                  </a:lnTo>
                  <a:lnTo>
                    <a:pt x="523608" y="212040"/>
                  </a:lnTo>
                  <a:lnTo>
                    <a:pt x="531950" y="212688"/>
                  </a:lnTo>
                  <a:lnTo>
                    <a:pt x="539711" y="212904"/>
                  </a:lnTo>
                  <a:lnTo>
                    <a:pt x="557450" y="211682"/>
                  </a:lnTo>
                  <a:lnTo>
                    <a:pt x="595542" y="193334"/>
                  </a:lnTo>
                  <a:lnTo>
                    <a:pt x="612257" y="157519"/>
                  </a:lnTo>
                  <a:lnTo>
                    <a:pt x="613373" y="142697"/>
                  </a:lnTo>
                  <a:lnTo>
                    <a:pt x="611250" y="122028"/>
                  </a:lnTo>
                  <a:lnTo>
                    <a:pt x="594268" y="84338"/>
                  </a:lnTo>
                  <a:lnTo>
                    <a:pt x="560974" y="51900"/>
                  </a:lnTo>
                  <a:lnTo>
                    <a:pt x="515232" y="26868"/>
                  </a:lnTo>
                  <a:lnTo>
                    <a:pt x="494489" y="1957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085451" y="4770544"/>
              <a:ext cx="733425" cy="760095"/>
            </a:xfrm>
            <a:custGeom>
              <a:avLst/>
              <a:gdLst/>
              <a:ahLst/>
              <a:cxnLst/>
              <a:rect l="l" t="t" r="r" b="b"/>
              <a:pathLst>
                <a:path w="733425" h="760095">
                  <a:moveTo>
                    <a:pt x="372857" y="0"/>
                  </a:moveTo>
                  <a:lnTo>
                    <a:pt x="265834" y="0"/>
                  </a:lnTo>
                  <a:lnTo>
                    <a:pt x="313016" y="101263"/>
                  </a:lnTo>
                  <a:lnTo>
                    <a:pt x="110467" y="631792"/>
                  </a:lnTo>
                  <a:lnTo>
                    <a:pt x="90044" y="678112"/>
                  </a:lnTo>
                  <a:lnTo>
                    <a:pt x="67893" y="711193"/>
                  </a:lnTo>
                  <a:lnTo>
                    <a:pt x="21074" y="739897"/>
                  </a:lnTo>
                  <a:lnTo>
                    <a:pt x="0" y="744574"/>
                  </a:lnTo>
                  <a:lnTo>
                    <a:pt x="0" y="759526"/>
                  </a:lnTo>
                  <a:lnTo>
                    <a:pt x="214045" y="759526"/>
                  </a:lnTo>
                  <a:lnTo>
                    <a:pt x="214045" y="744574"/>
                  </a:lnTo>
                  <a:lnTo>
                    <a:pt x="190735" y="740688"/>
                  </a:lnTo>
                  <a:lnTo>
                    <a:pt x="171456" y="735940"/>
                  </a:lnTo>
                  <a:lnTo>
                    <a:pt x="136942" y="716230"/>
                  </a:lnTo>
                  <a:lnTo>
                    <a:pt x="126593" y="684733"/>
                  </a:lnTo>
                  <a:lnTo>
                    <a:pt x="128244" y="664519"/>
                  </a:lnTo>
                  <a:lnTo>
                    <a:pt x="133201" y="640709"/>
                  </a:lnTo>
                  <a:lnTo>
                    <a:pt x="141466" y="613305"/>
                  </a:lnTo>
                  <a:lnTo>
                    <a:pt x="153042" y="582306"/>
                  </a:lnTo>
                  <a:lnTo>
                    <a:pt x="197941" y="461472"/>
                  </a:lnTo>
                  <a:lnTo>
                    <a:pt x="557442" y="461472"/>
                  </a:lnTo>
                  <a:lnTo>
                    <a:pt x="549614" y="441902"/>
                  </a:lnTo>
                  <a:lnTo>
                    <a:pt x="205993" y="441902"/>
                  </a:lnTo>
                  <a:lnTo>
                    <a:pt x="324524" y="128886"/>
                  </a:lnTo>
                  <a:lnTo>
                    <a:pt x="424410" y="128886"/>
                  </a:lnTo>
                  <a:lnTo>
                    <a:pt x="372857" y="0"/>
                  </a:lnTo>
                  <a:close/>
                </a:path>
                <a:path w="733425" h="760095">
                  <a:moveTo>
                    <a:pt x="557442" y="461472"/>
                  </a:moveTo>
                  <a:lnTo>
                    <a:pt x="452258" y="461472"/>
                  </a:lnTo>
                  <a:lnTo>
                    <a:pt x="522455" y="644441"/>
                  </a:lnTo>
                  <a:lnTo>
                    <a:pt x="528998" y="661134"/>
                  </a:lnTo>
                  <a:lnTo>
                    <a:pt x="533674" y="676674"/>
                  </a:lnTo>
                  <a:lnTo>
                    <a:pt x="536482" y="691057"/>
                  </a:lnTo>
                  <a:lnTo>
                    <a:pt x="537418" y="704282"/>
                  </a:lnTo>
                  <a:lnTo>
                    <a:pt x="536556" y="712416"/>
                  </a:lnTo>
                  <a:lnTo>
                    <a:pt x="505485" y="738819"/>
                  </a:lnTo>
                  <a:lnTo>
                    <a:pt x="478739" y="744574"/>
                  </a:lnTo>
                  <a:lnTo>
                    <a:pt x="478739" y="759526"/>
                  </a:lnTo>
                  <a:lnTo>
                    <a:pt x="733056" y="759526"/>
                  </a:lnTo>
                  <a:lnTo>
                    <a:pt x="733056" y="744574"/>
                  </a:lnTo>
                  <a:lnTo>
                    <a:pt x="712515" y="739789"/>
                  </a:lnTo>
                  <a:lnTo>
                    <a:pt x="694645" y="732345"/>
                  </a:lnTo>
                  <a:lnTo>
                    <a:pt x="655492" y="693039"/>
                  </a:lnTo>
                  <a:lnTo>
                    <a:pt x="631604" y="646137"/>
                  </a:lnTo>
                  <a:lnTo>
                    <a:pt x="619122" y="615677"/>
                  </a:lnTo>
                  <a:lnTo>
                    <a:pt x="557442" y="461472"/>
                  </a:lnTo>
                  <a:close/>
                </a:path>
                <a:path w="733425" h="760095">
                  <a:moveTo>
                    <a:pt x="424410" y="128886"/>
                  </a:moveTo>
                  <a:lnTo>
                    <a:pt x="324524" y="128886"/>
                  </a:lnTo>
                  <a:lnTo>
                    <a:pt x="444206" y="441902"/>
                  </a:lnTo>
                  <a:lnTo>
                    <a:pt x="549614" y="441902"/>
                  </a:lnTo>
                  <a:lnTo>
                    <a:pt x="424410" y="128886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58757" y="4770546"/>
              <a:ext cx="288290" cy="760095"/>
            </a:xfrm>
            <a:custGeom>
              <a:avLst/>
              <a:gdLst/>
              <a:ahLst/>
              <a:cxnLst/>
              <a:rect l="l" t="t" r="r" b="b"/>
              <a:pathLst>
                <a:path w="288290" h="760095">
                  <a:moveTo>
                    <a:pt x="287698" y="0"/>
                  </a:moveTo>
                  <a:lnTo>
                    <a:pt x="0" y="0"/>
                  </a:lnTo>
                  <a:lnTo>
                    <a:pt x="0" y="14962"/>
                  </a:lnTo>
                  <a:lnTo>
                    <a:pt x="20319" y="17008"/>
                  </a:lnTo>
                  <a:lnTo>
                    <a:pt x="37549" y="19703"/>
                  </a:lnTo>
                  <a:lnTo>
                    <a:pt x="78404" y="37975"/>
                  </a:lnTo>
                  <a:lnTo>
                    <a:pt x="91785" y="76383"/>
                  </a:lnTo>
                  <a:lnTo>
                    <a:pt x="93222" y="109326"/>
                  </a:lnTo>
                  <a:lnTo>
                    <a:pt x="93222" y="643289"/>
                  </a:lnTo>
                  <a:lnTo>
                    <a:pt x="89988" y="690661"/>
                  </a:lnTo>
                  <a:lnTo>
                    <a:pt x="71064" y="725362"/>
                  </a:lnTo>
                  <a:lnTo>
                    <a:pt x="19846" y="742878"/>
                  </a:lnTo>
                  <a:lnTo>
                    <a:pt x="0" y="744563"/>
                  </a:lnTo>
                  <a:lnTo>
                    <a:pt x="0" y="759526"/>
                  </a:lnTo>
                  <a:lnTo>
                    <a:pt x="287698" y="759526"/>
                  </a:lnTo>
                  <a:lnTo>
                    <a:pt x="287698" y="744563"/>
                  </a:lnTo>
                  <a:lnTo>
                    <a:pt x="267810" y="742878"/>
                  </a:lnTo>
                  <a:lnTo>
                    <a:pt x="250727" y="740113"/>
                  </a:lnTo>
                  <a:lnTo>
                    <a:pt x="208445" y="718250"/>
                  </a:lnTo>
                  <a:lnTo>
                    <a:pt x="194774" y="676669"/>
                  </a:lnTo>
                  <a:lnTo>
                    <a:pt x="193334" y="643289"/>
                  </a:lnTo>
                  <a:lnTo>
                    <a:pt x="193334" y="109326"/>
                  </a:lnTo>
                  <a:lnTo>
                    <a:pt x="196576" y="63693"/>
                  </a:lnTo>
                  <a:lnTo>
                    <a:pt x="224412" y="27035"/>
                  </a:lnTo>
                  <a:lnTo>
                    <a:pt x="267338" y="17008"/>
                  </a:lnTo>
                  <a:lnTo>
                    <a:pt x="287698" y="14962"/>
                  </a:lnTo>
                  <a:lnTo>
                    <a:pt x="287698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79841" y="4761333"/>
              <a:ext cx="506730" cy="778510"/>
            </a:xfrm>
            <a:custGeom>
              <a:avLst/>
              <a:gdLst/>
              <a:ahLst/>
              <a:cxnLst/>
              <a:rect l="l" t="t" r="r" b="b"/>
              <a:pathLst>
                <a:path w="506729" h="778510">
                  <a:moveTo>
                    <a:pt x="75955" y="547784"/>
                  </a:moveTo>
                  <a:lnTo>
                    <a:pt x="31169" y="560404"/>
                  </a:lnTo>
                  <a:lnTo>
                    <a:pt x="5033" y="594536"/>
                  </a:lnTo>
                  <a:lnTo>
                    <a:pt x="0" y="622588"/>
                  </a:lnTo>
                  <a:lnTo>
                    <a:pt x="1796" y="643917"/>
                  </a:lnTo>
                  <a:lnTo>
                    <a:pt x="16180" y="683333"/>
                  </a:lnTo>
                  <a:lnTo>
                    <a:pt x="44805" y="718074"/>
                  </a:lnTo>
                  <a:lnTo>
                    <a:pt x="86818" y="745977"/>
                  </a:lnTo>
                  <a:lnTo>
                    <a:pt x="141696" y="766296"/>
                  </a:lnTo>
                  <a:lnTo>
                    <a:pt x="207288" y="776650"/>
                  </a:lnTo>
                  <a:lnTo>
                    <a:pt x="243961" y="777944"/>
                  </a:lnTo>
                  <a:lnTo>
                    <a:pt x="300786" y="774493"/>
                  </a:lnTo>
                  <a:lnTo>
                    <a:pt x="351567" y="764137"/>
                  </a:lnTo>
                  <a:lnTo>
                    <a:pt x="366477" y="758385"/>
                  </a:lnTo>
                  <a:lnTo>
                    <a:pt x="247427" y="758385"/>
                  </a:lnTo>
                  <a:lnTo>
                    <a:pt x="214982" y="756873"/>
                  </a:lnTo>
                  <a:lnTo>
                    <a:pt x="184415" y="752340"/>
                  </a:lnTo>
                  <a:lnTo>
                    <a:pt x="155721" y="744788"/>
                  </a:lnTo>
                  <a:lnTo>
                    <a:pt x="128896" y="734218"/>
                  </a:lnTo>
                  <a:lnTo>
                    <a:pt x="111630" y="551239"/>
                  </a:lnTo>
                  <a:lnTo>
                    <a:pt x="101634" y="549728"/>
                  </a:lnTo>
                  <a:lnTo>
                    <a:pt x="92351" y="548648"/>
                  </a:lnTo>
                  <a:lnTo>
                    <a:pt x="83790" y="548000"/>
                  </a:lnTo>
                  <a:lnTo>
                    <a:pt x="75955" y="547784"/>
                  </a:lnTo>
                  <a:close/>
                </a:path>
                <a:path w="506729" h="778510">
                  <a:moveTo>
                    <a:pt x="254337" y="0"/>
                  </a:moveTo>
                  <a:lnTo>
                    <a:pt x="195636" y="6476"/>
                  </a:lnTo>
                  <a:lnTo>
                    <a:pt x="141545" y="25894"/>
                  </a:lnTo>
                  <a:lnTo>
                    <a:pt x="95082" y="56965"/>
                  </a:lnTo>
                  <a:lnTo>
                    <a:pt x="59275" y="98394"/>
                  </a:lnTo>
                  <a:lnTo>
                    <a:pt x="36395" y="148022"/>
                  </a:lnTo>
                  <a:lnTo>
                    <a:pt x="28936" y="201249"/>
                  </a:lnTo>
                  <a:lnTo>
                    <a:pt x="28852" y="204807"/>
                  </a:lnTo>
                  <a:lnTo>
                    <a:pt x="30823" y="232825"/>
                  </a:lnTo>
                  <a:lnTo>
                    <a:pt x="47221" y="286341"/>
                  </a:lnTo>
                  <a:lnTo>
                    <a:pt x="79946" y="333095"/>
                  </a:lnTo>
                  <a:lnTo>
                    <a:pt x="128560" y="370489"/>
                  </a:lnTo>
                  <a:lnTo>
                    <a:pt x="303823" y="451117"/>
                  </a:lnTo>
                  <a:lnTo>
                    <a:pt x="334490" y="466556"/>
                  </a:lnTo>
                  <a:lnTo>
                    <a:pt x="383109" y="500215"/>
                  </a:lnTo>
                  <a:lnTo>
                    <a:pt x="414907" y="538332"/>
                  </a:lnTo>
                  <a:lnTo>
                    <a:pt x="430730" y="585231"/>
                  </a:lnTo>
                  <a:lnTo>
                    <a:pt x="432709" y="612232"/>
                  </a:lnTo>
                  <a:lnTo>
                    <a:pt x="429687" y="643917"/>
                  </a:lnTo>
                  <a:lnTo>
                    <a:pt x="405520" y="697138"/>
                  </a:lnTo>
                  <a:lnTo>
                    <a:pt x="357686" y="736050"/>
                  </a:lnTo>
                  <a:lnTo>
                    <a:pt x="289211" y="755903"/>
                  </a:lnTo>
                  <a:lnTo>
                    <a:pt x="247427" y="758385"/>
                  </a:lnTo>
                  <a:lnTo>
                    <a:pt x="366477" y="758385"/>
                  </a:lnTo>
                  <a:lnTo>
                    <a:pt x="435002" y="722710"/>
                  </a:lnTo>
                  <a:lnTo>
                    <a:pt x="466218" y="692785"/>
                  </a:lnTo>
                  <a:lnTo>
                    <a:pt x="488515" y="658262"/>
                  </a:lnTo>
                  <a:lnTo>
                    <a:pt x="501892" y="619137"/>
                  </a:lnTo>
                  <a:lnTo>
                    <a:pt x="506351" y="575406"/>
                  </a:lnTo>
                  <a:lnTo>
                    <a:pt x="503795" y="539158"/>
                  </a:lnTo>
                  <a:lnTo>
                    <a:pt x="483367" y="473557"/>
                  </a:lnTo>
                  <a:lnTo>
                    <a:pt x="441942" y="417103"/>
                  </a:lnTo>
                  <a:lnTo>
                    <a:pt x="412127" y="392149"/>
                  </a:lnTo>
                  <a:lnTo>
                    <a:pt x="376059" y="369344"/>
                  </a:lnTo>
                  <a:lnTo>
                    <a:pt x="333738" y="348690"/>
                  </a:lnTo>
                  <a:lnTo>
                    <a:pt x="217511" y="299205"/>
                  </a:lnTo>
                  <a:lnTo>
                    <a:pt x="188488" y="285582"/>
                  </a:lnTo>
                  <a:lnTo>
                    <a:pt x="142742" y="255953"/>
                  </a:lnTo>
                  <a:lnTo>
                    <a:pt x="113179" y="222433"/>
                  </a:lnTo>
                  <a:lnTo>
                    <a:pt x="98502" y="180716"/>
                  </a:lnTo>
                  <a:lnTo>
                    <a:pt x="96667" y="156508"/>
                  </a:lnTo>
                  <a:lnTo>
                    <a:pt x="99400" y="128860"/>
                  </a:lnTo>
                  <a:lnTo>
                    <a:pt x="121267" y="80238"/>
                  </a:lnTo>
                  <a:lnTo>
                    <a:pt x="163706" y="41904"/>
                  </a:lnTo>
                  <a:lnTo>
                    <a:pt x="218941" y="22051"/>
                  </a:lnTo>
                  <a:lnTo>
                    <a:pt x="250871" y="19570"/>
                  </a:lnTo>
                  <a:lnTo>
                    <a:pt x="379228" y="19570"/>
                  </a:lnTo>
                  <a:lnTo>
                    <a:pt x="346107" y="9355"/>
                  </a:lnTo>
                  <a:lnTo>
                    <a:pt x="302884" y="2339"/>
                  </a:lnTo>
                  <a:lnTo>
                    <a:pt x="254337" y="0"/>
                  </a:lnTo>
                  <a:close/>
                </a:path>
                <a:path w="506729" h="778510">
                  <a:moveTo>
                    <a:pt x="379228" y="19570"/>
                  </a:moveTo>
                  <a:lnTo>
                    <a:pt x="250871" y="19570"/>
                  </a:lnTo>
                  <a:lnTo>
                    <a:pt x="281658" y="20649"/>
                  </a:lnTo>
                  <a:lnTo>
                    <a:pt x="308414" y="23886"/>
                  </a:lnTo>
                  <a:lnTo>
                    <a:pt x="331142" y="29279"/>
                  </a:lnTo>
                  <a:lnTo>
                    <a:pt x="349842" y="36826"/>
                  </a:lnTo>
                  <a:lnTo>
                    <a:pt x="370575" y="202538"/>
                  </a:lnTo>
                  <a:lnTo>
                    <a:pt x="379623" y="204050"/>
                  </a:lnTo>
                  <a:lnTo>
                    <a:pt x="388391" y="205129"/>
                  </a:lnTo>
                  <a:lnTo>
                    <a:pt x="396876" y="205777"/>
                  </a:lnTo>
                  <a:lnTo>
                    <a:pt x="405076" y="205993"/>
                  </a:lnTo>
                  <a:lnTo>
                    <a:pt x="422275" y="204807"/>
                  </a:lnTo>
                  <a:lnTo>
                    <a:pt x="459169" y="187010"/>
                  </a:lnTo>
                  <a:lnTo>
                    <a:pt x="475357" y="152381"/>
                  </a:lnTo>
                  <a:lnTo>
                    <a:pt x="476435" y="138100"/>
                  </a:lnTo>
                  <a:lnTo>
                    <a:pt x="472694" y="108076"/>
                  </a:lnTo>
                  <a:lnTo>
                    <a:pt x="461471" y="81284"/>
                  </a:lnTo>
                  <a:lnTo>
                    <a:pt x="442770" y="57725"/>
                  </a:lnTo>
                  <a:lnTo>
                    <a:pt x="416594" y="37402"/>
                  </a:lnTo>
                  <a:lnTo>
                    <a:pt x="384009" y="21044"/>
                  </a:lnTo>
                  <a:lnTo>
                    <a:pt x="379228" y="1957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02542" y="5728986"/>
              <a:ext cx="542290" cy="810260"/>
            </a:xfrm>
            <a:custGeom>
              <a:avLst/>
              <a:gdLst/>
              <a:ahLst/>
              <a:cxnLst/>
              <a:rect l="l" t="t" r="r" b="b"/>
              <a:pathLst>
                <a:path w="542290" h="810259">
                  <a:moveTo>
                    <a:pt x="245123" y="310713"/>
                  </a:moveTo>
                  <a:lnTo>
                    <a:pt x="181097" y="318627"/>
                  </a:lnTo>
                  <a:lnTo>
                    <a:pt x="122561" y="342366"/>
                  </a:lnTo>
                  <a:lnTo>
                    <a:pt x="72351" y="380926"/>
                  </a:lnTo>
                  <a:lnTo>
                    <a:pt x="33370" y="433285"/>
                  </a:lnTo>
                  <a:lnTo>
                    <a:pt x="8337" y="497302"/>
                  </a:lnTo>
                  <a:lnTo>
                    <a:pt x="0" y="570799"/>
                  </a:lnTo>
                  <a:lnTo>
                    <a:pt x="1688" y="606411"/>
                  </a:lnTo>
                  <a:lnTo>
                    <a:pt x="15209" y="670282"/>
                  </a:lnTo>
                  <a:lnTo>
                    <a:pt x="41816" y="724013"/>
                  </a:lnTo>
                  <a:lnTo>
                    <a:pt x="78930" y="765442"/>
                  </a:lnTo>
                  <a:lnTo>
                    <a:pt x="125505" y="793993"/>
                  </a:lnTo>
                  <a:lnTo>
                    <a:pt x="177863" y="808377"/>
                  </a:lnTo>
                  <a:lnTo>
                    <a:pt x="205993" y="810174"/>
                  </a:lnTo>
                  <a:lnTo>
                    <a:pt x="248924" y="805715"/>
                  </a:lnTo>
                  <a:lnTo>
                    <a:pt x="290279" y="792338"/>
                  </a:lnTo>
                  <a:lnTo>
                    <a:pt x="330055" y="770042"/>
                  </a:lnTo>
                  <a:lnTo>
                    <a:pt x="341499" y="760688"/>
                  </a:lnTo>
                  <a:lnTo>
                    <a:pt x="256630" y="760688"/>
                  </a:lnTo>
                  <a:lnTo>
                    <a:pt x="221491" y="756913"/>
                  </a:lnTo>
                  <a:lnTo>
                    <a:pt x="161359" y="726701"/>
                  </a:lnTo>
                  <a:lnTo>
                    <a:pt x="115973" y="667358"/>
                  </a:lnTo>
                  <a:lnTo>
                    <a:pt x="101409" y="629059"/>
                  </a:lnTo>
                  <a:lnTo>
                    <a:pt x="92669" y="585364"/>
                  </a:lnTo>
                  <a:lnTo>
                    <a:pt x="89756" y="536276"/>
                  </a:lnTo>
                  <a:lnTo>
                    <a:pt x="92417" y="489563"/>
                  </a:lnTo>
                  <a:lnTo>
                    <a:pt x="100400" y="448388"/>
                  </a:lnTo>
                  <a:lnTo>
                    <a:pt x="132341" y="382637"/>
                  </a:lnTo>
                  <a:lnTo>
                    <a:pt x="181821" y="341651"/>
                  </a:lnTo>
                  <a:lnTo>
                    <a:pt x="245123" y="327979"/>
                  </a:lnTo>
                  <a:lnTo>
                    <a:pt x="349179" y="327979"/>
                  </a:lnTo>
                  <a:lnTo>
                    <a:pt x="340272" y="324314"/>
                  </a:lnTo>
                  <a:lnTo>
                    <a:pt x="311578" y="316761"/>
                  </a:lnTo>
                  <a:lnTo>
                    <a:pt x="279862" y="312225"/>
                  </a:lnTo>
                  <a:lnTo>
                    <a:pt x="245123" y="310713"/>
                  </a:lnTo>
                  <a:close/>
                </a:path>
                <a:path w="542290" h="810259">
                  <a:moveTo>
                    <a:pt x="484135" y="738825"/>
                  </a:moveTo>
                  <a:lnTo>
                    <a:pt x="368250" y="738825"/>
                  </a:lnTo>
                  <a:lnTo>
                    <a:pt x="372857" y="810174"/>
                  </a:lnTo>
                  <a:lnTo>
                    <a:pt x="542025" y="765296"/>
                  </a:lnTo>
                  <a:lnTo>
                    <a:pt x="542025" y="751474"/>
                  </a:lnTo>
                  <a:lnTo>
                    <a:pt x="524756" y="750367"/>
                  </a:lnTo>
                  <a:lnTo>
                    <a:pt x="509794" y="748177"/>
                  </a:lnTo>
                  <a:lnTo>
                    <a:pt x="497140" y="744905"/>
                  </a:lnTo>
                  <a:lnTo>
                    <a:pt x="486791" y="740553"/>
                  </a:lnTo>
                  <a:lnTo>
                    <a:pt x="484135" y="738825"/>
                  </a:lnTo>
                  <a:close/>
                </a:path>
                <a:path w="542290" h="810259">
                  <a:moveTo>
                    <a:pt x="349179" y="327979"/>
                  </a:moveTo>
                  <a:lnTo>
                    <a:pt x="245123" y="327979"/>
                  </a:lnTo>
                  <a:lnTo>
                    <a:pt x="270392" y="330245"/>
                  </a:lnTo>
                  <a:lnTo>
                    <a:pt x="293298" y="337042"/>
                  </a:lnTo>
                  <a:lnTo>
                    <a:pt x="332010" y="364229"/>
                  </a:lnTo>
                  <a:lnTo>
                    <a:pt x="357456" y="409843"/>
                  </a:lnTo>
                  <a:lnTo>
                    <a:pt x="365946" y="474132"/>
                  </a:lnTo>
                  <a:lnTo>
                    <a:pt x="365946" y="725004"/>
                  </a:lnTo>
                  <a:lnTo>
                    <a:pt x="326888" y="747893"/>
                  </a:lnTo>
                  <a:lnTo>
                    <a:pt x="287115" y="758673"/>
                  </a:lnTo>
                  <a:lnTo>
                    <a:pt x="256630" y="760688"/>
                  </a:lnTo>
                  <a:lnTo>
                    <a:pt x="341499" y="760688"/>
                  </a:lnTo>
                  <a:lnTo>
                    <a:pt x="368250" y="738825"/>
                  </a:lnTo>
                  <a:lnTo>
                    <a:pt x="484135" y="738825"/>
                  </a:lnTo>
                  <a:lnTo>
                    <a:pt x="478329" y="735050"/>
                  </a:lnTo>
                  <a:lnTo>
                    <a:pt x="459274" y="700414"/>
                  </a:lnTo>
                  <a:lnTo>
                    <a:pt x="455713" y="655969"/>
                  </a:lnTo>
                  <a:lnTo>
                    <a:pt x="455713" y="334879"/>
                  </a:lnTo>
                  <a:lnTo>
                    <a:pt x="365946" y="334879"/>
                  </a:lnTo>
                  <a:lnTo>
                    <a:pt x="349179" y="327979"/>
                  </a:lnTo>
                  <a:close/>
                </a:path>
                <a:path w="542290" h="810259">
                  <a:moveTo>
                    <a:pt x="455713" y="0"/>
                  </a:moveTo>
                  <a:lnTo>
                    <a:pt x="283090" y="10355"/>
                  </a:lnTo>
                  <a:lnTo>
                    <a:pt x="283090" y="21873"/>
                  </a:lnTo>
                  <a:lnTo>
                    <a:pt x="365946" y="55233"/>
                  </a:lnTo>
                  <a:lnTo>
                    <a:pt x="365946" y="334879"/>
                  </a:lnTo>
                  <a:lnTo>
                    <a:pt x="455713" y="334879"/>
                  </a:lnTo>
                  <a:lnTo>
                    <a:pt x="455713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81386" y="6039704"/>
              <a:ext cx="422909" cy="499745"/>
            </a:xfrm>
            <a:custGeom>
              <a:avLst/>
              <a:gdLst/>
              <a:ahLst/>
              <a:cxnLst/>
              <a:rect l="l" t="t" r="r" b="b"/>
              <a:pathLst>
                <a:path w="422909" h="499745">
                  <a:moveTo>
                    <a:pt x="224401" y="0"/>
                  </a:moveTo>
                  <a:lnTo>
                    <a:pt x="164124" y="8059"/>
                  </a:lnTo>
                  <a:lnTo>
                    <a:pt x="109902" y="32218"/>
                  </a:lnTo>
                  <a:lnTo>
                    <a:pt x="64155" y="71069"/>
                  </a:lnTo>
                  <a:lnTo>
                    <a:pt x="29339" y="123137"/>
                  </a:lnTo>
                  <a:lnTo>
                    <a:pt x="7334" y="185574"/>
                  </a:lnTo>
                  <a:lnTo>
                    <a:pt x="0" y="255479"/>
                  </a:lnTo>
                  <a:lnTo>
                    <a:pt x="1904" y="291665"/>
                  </a:lnTo>
                  <a:lnTo>
                    <a:pt x="17152" y="356686"/>
                  </a:lnTo>
                  <a:lnTo>
                    <a:pt x="47142" y="411527"/>
                  </a:lnTo>
                  <a:lnTo>
                    <a:pt x="88854" y="453817"/>
                  </a:lnTo>
                  <a:lnTo>
                    <a:pt x="141252" y="482948"/>
                  </a:lnTo>
                  <a:lnTo>
                    <a:pt x="201097" y="497625"/>
                  </a:lnTo>
                  <a:lnTo>
                    <a:pt x="233615" y="499461"/>
                  </a:lnTo>
                  <a:lnTo>
                    <a:pt x="258677" y="498344"/>
                  </a:lnTo>
                  <a:lnTo>
                    <a:pt x="307295" y="489424"/>
                  </a:lnTo>
                  <a:lnTo>
                    <a:pt x="353542" y="472163"/>
                  </a:lnTo>
                  <a:lnTo>
                    <a:pt x="383287" y="456876"/>
                  </a:lnTo>
                  <a:lnTo>
                    <a:pt x="279645" y="456876"/>
                  </a:lnTo>
                  <a:lnTo>
                    <a:pt x="237132" y="452955"/>
                  </a:lnTo>
                  <a:lnTo>
                    <a:pt x="199370" y="441193"/>
                  </a:lnTo>
                  <a:lnTo>
                    <a:pt x="166360" y="421589"/>
                  </a:lnTo>
                  <a:lnTo>
                    <a:pt x="138100" y="394145"/>
                  </a:lnTo>
                  <a:lnTo>
                    <a:pt x="115444" y="360024"/>
                  </a:lnTo>
                  <a:lnTo>
                    <a:pt x="99260" y="320363"/>
                  </a:lnTo>
                  <a:lnTo>
                    <a:pt x="89548" y="275159"/>
                  </a:lnTo>
                  <a:lnTo>
                    <a:pt x="86311" y="224412"/>
                  </a:lnTo>
                  <a:lnTo>
                    <a:pt x="86311" y="215197"/>
                  </a:lnTo>
                  <a:lnTo>
                    <a:pt x="86688" y="207155"/>
                  </a:lnTo>
                  <a:lnTo>
                    <a:pt x="87463" y="200245"/>
                  </a:lnTo>
                  <a:lnTo>
                    <a:pt x="422332" y="200245"/>
                  </a:lnTo>
                  <a:lnTo>
                    <a:pt x="422332" y="179533"/>
                  </a:lnTo>
                  <a:lnTo>
                    <a:pt x="88615" y="179533"/>
                  </a:lnTo>
                  <a:lnTo>
                    <a:pt x="94322" y="141192"/>
                  </a:lnTo>
                  <a:lnTo>
                    <a:pt x="115898" y="79619"/>
                  </a:lnTo>
                  <a:lnTo>
                    <a:pt x="150713" y="38264"/>
                  </a:lnTo>
                  <a:lnTo>
                    <a:pt x="197031" y="17552"/>
                  </a:lnTo>
                  <a:lnTo>
                    <a:pt x="224401" y="14962"/>
                  </a:lnTo>
                  <a:lnTo>
                    <a:pt x="315809" y="14962"/>
                  </a:lnTo>
                  <a:lnTo>
                    <a:pt x="308118" y="11656"/>
                  </a:lnTo>
                  <a:lnTo>
                    <a:pt x="268918" y="2914"/>
                  </a:lnTo>
                  <a:lnTo>
                    <a:pt x="224401" y="0"/>
                  </a:lnTo>
                  <a:close/>
                </a:path>
                <a:path w="422909" h="499745">
                  <a:moveTo>
                    <a:pt x="408532" y="425798"/>
                  </a:moveTo>
                  <a:lnTo>
                    <a:pt x="377600" y="439392"/>
                  </a:lnTo>
                  <a:lnTo>
                    <a:pt x="345808" y="449104"/>
                  </a:lnTo>
                  <a:lnTo>
                    <a:pt x="313157" y="454932"/>
                  </a:lnTo>
                  <a:lnTo>
                    <a:pt x="279645" y="456876"/>
                  </a:lnTo>
                  <a:lnTo>
                    <a:pt x="383287" y="456876"/>
                  </a:lnTo>
                  <a:lnTo>
                    <a:pt x="395255" y="450009"/>
                  </a:lnTo>
                  <a:lnTo>
                    <a:pt x="414280" y="437316"/>
                  </a:lnTo>
                  <a:lnTo>
                    <a:pt x="408532" y="425798"/>
                  </a:lnTo>
                  <a:close/>
                </a:path>
                <a:path w="422909" h="499745">
                  <a:moveTo>
                    <a:pt x="315809" y="14962"/>
                  </a:moveTo>
                  <a:lnTo>
                    <a:pt x="224401" y="14962"/>
                  </a:lnTo>
                  <a:lnTo>
                    <a:pt x="247845" y="17120"/>
                  </a:lnTo>
                  <a:lnTo>
                    <a:pt x="268701" y="23593"/>
                  </a:lnTo>
                  <a:lnTo>
                    <a:pt x="302650" y="49485"/>
                  </a:lnTo>
                  <a:lnTo>
                    <a:pt x="324227" y="90349"/>
                  </a:lnTo>
                  <a:lnTo>
                    <a:pt x="331424" y="143849"/>
                  </a:lnTo>
                  <a:lnTo>
                    <a:pt x="331424" y="179533"/>
                  </a:lnTo>
                  <a:lnTo>
                    <a:pt x="422332" y="179533"/>
                  </a:lnTo>
                  <a:lnTo>
                    <a:pt x="422332" y="171460"/>
                  </a:lnTo>
                  <a:lnTo>
                    <a:pt x="419097" y="134320"/>
                  </a:lnTo>
                  <a:lnTo>
                    <a:pt x="409389" y="101133"/>
                  </a:lnTo>
                  <a:lnTo>
                    <a:pt x="393208" y="71895"/>
                  </a:lnTo>
                  <a:lnTo>
                    <a:pt x="370554" y="46605"/>
                  </a:lnTo>
                  <a:lnTo>
                    <a:pt x="341998" y="26221"/>
                  </a:lnTo>
                  <a:lnTo>
                    <a:pt x="315809" y="14962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307430" y="5728989"/>
              <a:ext cx="260350" cy="801370"/>
            </a:xfrm>
            <a:custGeom>
              <a:avLst/>
              <a:gdLst/>
              <a:ahLst/>
              <a:cxnLst/>
              <a:rect l="l" t="t" r="r" b="b"/>
              <a:pathLst>
                <a:path w="260350" h="801370">
                  <a:moveTo>
                    <a:pt x="174926" y="0"/>
                  </a:moveTo>
                  <a:lnTo>
                    <a:pt x="2303" y="10355"/>
                  </a:lnTo>
                  <a:lnTo>
                    <a:pt x="2303" y="21873"/>
                  </a:lnTo>
                  <a:lnTo>
                    <a:pt x="85170" y="55233"/>
                  </a:lnTo>
                  <a:lnTo>
                    <a:pt x="85170" y="695078"/>
                  </a:lnTo>
                  <a:lnTo>
                    <a:pt x="82259" y="738575"/>
                  </a:lnTo>
                  <a:lnTo>
                    <a:pt x="56396" y="776217"/>
                  </a:lnTo>
                  <a:lnTo>
                    <a:pt x="17768" y="786031"/>
                  </a:lnTo>
                  <a:lnTo>
                    <a:pt x="0" y="787138"/>
                  </a:lnTo>
                  <a:lnTo>
                    <a:pt x="0" y="800959"/>
                  </a:lnTo>
                  <a:lnTo>
                    <a:pt x="260086" y="800959"/>
                  </a:lnTo>
                  <a:lnTo>
                    <a:pt x="260086" y="787138"/>
                  </a:lnTo>
                  <a:lnTo>
                    <a:pt x="242318" y="786031"/>
                  </a:lnTo>
                  <a:lnTo>
                    <a:pt x="226995" y="783841"/>
                  </a:lnTo>
                  <a:lnTo>
                    <a:pt x="188589" y="764433"/>
                  </a:lnTo>
                  <a:lnTo>
                    <a:pt x="176226" y="726310"/>
                  </a:lnTo>
                  <a:lnTo>
                    <a:pt x="174926" y="695078"/>
                  </a:lnTo>
                  <a:lnTo>
                    <a:pt x="174926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619302" y="6039697"/>
              <a:ext cx="437515" cy="499745"/>
            </a:xfrm>
            <a:custGeom>
              <a:avLst/>
              <a:gdLst/>
              <a:ahLst/>
              <a:cxnLst/>
              <a:rect l="l" t="t" r="r" b="b"/>
              <a:pathLst>
                <a:path w="437515" h="499745">
                  <a:moveTo>
                    <a:pt x="265023" y="14962"/>
                  </a:moveTo>
                  <a:lnTo>
                    <a:pt x="171471" y="14962"/>
                  </a:lnTo>
                  <a:lnTo>
                    <a:pt x="193691" y="16620"/>
                  </a:lnTo>
                  <a:lnTo>
                    <a:pt x="213181" y="21590"/>
                  </a:lnTo>
                  <a:lnTo>
                    <a:pt x="255041" y="55899"/>
                  </a:lnTo>
                  <a:lnTo>
                    <a:pt x="267715" y="92145"/>
                  </a:lnTo>
                  <a:lnTo>
                    <a:pt x="269300" y="113933"/>
                  </a:lnTo>
                  <a:lnTo>
                    <a:pt x="269300" y="218653"/>
                  </a:lnTo>
                  <a:lnTo>
                    <a:pt x="177219" y="239385"/>
                  </a:lnTo>
                  <a:lnTo>
                    <a:pt x="134745" y="250172"/>
                  </a:lnTo>
                  <a:lnTo>
                    <a:pt x="98244" y="262976"/>
                  </a:lnTo>
                  <a:lnTo>
                    <a:pt x="43150" y="294608"/>
                  </a:lnTo>
                  <a:lnTo>
                    <a:pt x="10788" y="335179"/>
                  </a:lnTo>
                  <a:lnTo>
                    <a:pt x="0" y="385527"/>
                  </a:lnTo>
                  <a:lnTo>
                    <a:pt x="2335" y="409197"/>
                  </a:lnTo>
                  <a:lnTo>
                    <a:pt x="21031" y="450051"/>
                  </a:lnTo>
                  <a:lnTo>
                    <a:pt x="57431" y="481341"/>
                  </a:lnTo>
                  <a:lnTo>
                    <a:pt x="105477" y="497448"/>
                  </a:lnTo>
                  <a:lnTo>
                    <a:pt x="133493" y="499461"/>
                  </a:lnTo>
                  <a:lnTo>
                    <a:pt x="152691" y="498560"/>
                  </a:lnTo>
                  <a:lnTo>
                    <a:pt x="205993" y="485074"/>
                  </a:lnTo>
                  <a:lnTo>
                    <a:pt x="245866" y="461472"/>
                  </a:lnTo>
                  <a:lnTo>
                    <a:pt x="172623" y="461472"/>
                  </a:lnTo>
                  <a:lnTo>
                    <a:pt x="152547" y="460070"/>
                  </a:lnTo>
                  <a:lnTo>
                    <a:pt x="107022" y="439033"/>
                  </a:lnTo>
                  <a:lnTo>
                    <a:pt x="85445" y="396002"/>
                  </a:lnTo>
                  <a:lnTo>
                    <a:pt x="84007" y="377485"/>
                  </a:lnTo>
                  <a:lnTo>
                    <a:pt x="85843" y="354829"/>
                  </a:lnTo>
                  <a:lnTo>
                    <a:pt x="100520" y="315123"/>
                  </a:lnTo>
                  <a:lnTo>
                    <a:pt x="130439" y="282899"/>
                  </a:lnTo>
                  <a:lnTo>
                    <a:pt x="179053" y="258151"/>
                  </a:lnTo>
                  <a:lnTo>
                    <a:pt x="269300" y="233636"/>
                  </a:lnTo>
                  <a:lnTo>
                    <a:pt x="359057" y="233636"/>
                  </a:lnTo>
                  <a:lnTo>
                    <a:pt x="358983" y="154513"/>
                  </a:lnTo>
                  <a:lnTo>
                    <a:pt x="347108" y="89914"/>
                  </a:lnTo>
                  <a:lnTo>
                    <a:pt x="311278" y="40867"/>
                  </a:lnTo>
                  <a:lnTo>
                    <a:pt x="284850" y="22992"/>
                  </a:lnTo>
                  <a:lnTo>
                    <a:pt x="265023" y="14962"/>
                  </a:lnTo>
                  <a:close/>
                </a:path>
                <a:path w="437515" h="499745">
                  <a:moveTo>
                    <a:pt x="366613" y="440771"/>
                  </a:moveTo>
                  <a:lnTo>
                    <a:pt x="270442" y="440771"/>
                  </a:lnTo>
                  <a:lnTo>
                    <a:pt x="278856" y="466449"/>
                  </a:lnTo>
                  <a:lnTo>
                    <a:pt x="293744" y="484790"/>
                  </a:lnTo>
                  <a:lnTo>
                    <a:pt x="315104" y="495793"/>
                  </a:lnTo>
                  <a:lnTo>
                    <a:pt x="342931" y="499461"/>
                  </a:lnTo>
                  <a:lnTo>
                    <a:pt x="356424" y="498847"/>
                  </a:lnTo>
                  <a:lnTo>
                    <a:pt x="404175" y="484250"/>
                  </a:lnTo>
                  <a:lnTo>
                    <a:pt x="437295" y="461472"/>
                  </a:lnTo>
                  <a:lnTo>
                    <a:pt x="399328" y="461472"/>
                  </a:lnTo>
                  <a:lnTo>
                    <a:pt x="390117" y="460502"/>
                  </a:lnTo>
                  <a:lnTo>
                    <a:pt x="382065" y="457592"/>
                  </a:lnTo>
                  <a:lnTo>
                    <a:pt x="375166" y="452739"/>
                  </a:lnTo>
                  <a:lnTo>
                    <a:pt x="369412" y="445944"/>
                  </a:lnTo>
                  <a:lnTo>
                    <a:pt x="366613" y="440771"/>
                  </a:lnTo>
                  <a:close/>
                </a:path>
                <a:path w="437515" h="499745">
                  <a:moveTo>
                    <a:pt x="359057" y="233636"/>
                  </a:moveTo>
                  <a:lnTo>
                    <a:pt x="269300" y="233636"/>
                  </a:lnTo>
                  <a:lnTo>
                    <a:pt x="269300" y="426950"/>
                  </a:lnTo>
                  <a:lnTo>
                    <a:pt x="246418" y="442058"/>
                  </a:lnTo>
                  <a:lnTo>
                    <a:pt x="222677" y="452846"/>
                  </a:lnTo>
                  <a:lnTo>
                    <a:pt x="198078" y="459316"/>
                  </a:lnTo>
                  <a:lnTo>
                    <a:pt x="172623" y="461472"/>
                  </a:lnTo>
                  <a:lnTo>
                    <a:pt x="245866" y="461472"/>
                  </a:lnTo>
                  <a:lnTo>
                    <a:pt x="254761" y="454762"/>
                  </a:lnTo>
                  <a:lnTo>
                    <a:pt x="270442" y="440771"/>
                  </a:lnTo>
                  <a:lnTo>
                    <a:pt x="366613" y="440771"/>
                  </a:lnTo>
                  <a:lnTo>
                    <a:pt x="364879" y="437567"/>
                  </a:lnTo>
                  <a:lnTo>
                    <a:pt x="361643" y="427967"/>
                  </a:lnTo>
                  <a:lnTo>
                    <a:pt x="359703" y="417144"/>
                  </a:lnTo>
                  <a:lnTo>
                    <a:pt x="359057" y="405097"/>
                  </a:lnTo>
                  <a:lnTo>
                    <a:pt x="359057" y="233636"/>
                  </a:lnTo>
                  <a:close/>
                </a:path>
                <a:path w="437515" h="499745">
                  <a:moveTo>
                    <a:pt x="437295" y="452279"/>
                  </a:moveTo>
                  <a:lnTo>
                    <a:pt x="426729" y="456304"/>
                  </a:lnTo>
                  <a:lnTo>
                    <a:pt x="416878" y="459177"/>
                  </a:lnTo>
                  <a:lnTo>
                    <a:pt x="407744" y="460899"/>
                  </a:lnTo>
                  <a:lnTo>
                    <a:pt x="399328" y="461472"/>
                  </a:lnTo>
                  <a:lnTo>
                    <a:pt x="437295" y="461472"/>
                  </a:lnTo>
                  <a:lnTo>
                    <a:pt x="437295" y="452279"/>
                  </a:lnTo>
                  <a:close/>
                </a:path>
                <a:path w="437515" h="499745">
                  <a:moveTo>
                    <a:pt x="174916" y="0"/>
                  </a:moveTo>
                  <a:lnTo>
                    <a:pt x="111920" y="8925"/>
                  </a:lnTo>
                  <a:lnTo>
                    <a:pt x="61003" y="35684"/>
                  </a:lnTo>
                  <a:lnTo>
                    <a:pt x="29349" y="70783"/>
                  </a:lnTo>
                  <a:lnTo>
                    <a:pt x="19570" y="111630"/>
                  </a:lnTo>
                  <a:lnTo>
                    <a:pt x="20288" y="121490"/>
                  </a:lnTo>
                  <a:lnTo>
                    <a:pt x="44875" y="154513"/>
                  </a:lnTo>
                  <a:lnTo>
                    <a:pt x="63286" y="157670"/>
                  </a:lnTo>
                  <a:lnTo>
                    <a:pt x="76952" y="156160"/>
                  </a:lnTo>
                  <a:lnTo>
                    <a:pt x="89180" y="151630"/>
                  </a:lnTo>
                  <a:lnTo>
                    <a:pt x="99971" y="144078"/>
                  </a:lnTo>
                  <a:lnTo>
                    <a:pt x="109326" y="133503"/>
                  </a:lnTo>
                  <a:lnTo>
                    <a:pt x="103577" y="29925"/>
                  </a:lnTo>
                  <a:lnTo>
                    <a:pt x="119896" y="23391"/>
                  </a:lnTo>
                  <a:lnTo>
                    <a:pt x="136652" y="18714"/>
                  </a:lnTo>
                  <a:lnTo>
                    <a:pt x="153845" y="15902"/>
                  </a:lnTo>
                  <a:lnTo>
                    <a:pt x="171471" y="14962"/>
                  </a:lnTo>
                  <a:lnTo>
                    <a:pt x="265023" y="14962"/>
                  </a:lnTo>
                  <a:lnTo>
                    <a:pt x="253314" y="10220"/>
                  </a:lnTo>
                  <a:lnTo>
                    <a:pt x="216669" y="2555"/>
                  </a:lnTo>
                  <a:lnTo>
                    <a:pt x="174916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31973" y="6770301"/>
              <a:ext cx="878205" cy="760095"/>
            </a:xfrm>
            <a:custGeom>
              <a:avLst/>
              <a:gdLst/>
              <a:ahLst/>
              <a:cxnLst/>
              <a:rect l="l" t="t" r="r" b="b"/>
              <a:pathLst>
                <a:path w="878204" h="760095">
                  <a:moveTo>
                    <a:pt x="134645" y="0"/>
                  </a:moveTo>
                  <a:lnTo>
                    <a:pt x="9214" y="0"/>
                  </a:lnTo>
                  <a:lnTo>
                    <a:pt x="104729" y="139241"/>
                  </a:lnTo>
                  <a:lnTo>
                    <a:pt x="104679" y="586903"/>
                  </a:lnTo>
                  <a:lnTo>
                    <a:pt x="102138" y="640565"/>
                  </a:lnTo>
                  <a:lnTo>
                    <a:pt x="94363" y="681853"/>
                  </a:lnTo>
                  <a:lnTo>
                    <a:pt x="72311" y="721476"/>
                  </a:lnTo>
                  <a:lnTo>
                    <a:pt x="35670" y="740535"/>
                  </a:lnTo>
                  <a:lnTo>
                    <a:pt x="0" y="745705"/>
                  </a:lnTo>
                  <a:lnTo>
                    <a:pt x="0" y="759526"/>
                  </a:lnTo>
                  <a:lnTo>
                    <a:pt x="237071" y="759526"/>
                  </a:lnTo>
                  <a:lnTo>
                    <a:pt x="237071" y="745705"/>
                  </a:lnTo>
                  <a:lnTo>
                    <a:pt x="216454" y="743839"/>
                  </a:lnTo>
                  <a:lnTo>
                    <a:pt x="198361" y="740535"/>
                  </a:lnTo>
                  <a:lnTo>
                    <a:pt x="158737" y="721439"/>
                  </a:lnTo>
                  <a:lnTo>
                    <a:pt x="135796" y="682419"/>
                  </a:lnTo>
                  <a:lnTo>
                    <a:pt x="128027" y="641288"/>
                  </a:lnTo>
                  <a:lnTo>
                    <a:pt x="125490" y="586903"/>
                  </a:lnTo>
                  <a:lnTo>
                    <a:pt x="125441" y="163419"/>
                  </a:lnTo>
                  <a:lnTo>
                    <a:pt x="248755" y="163419"/>
                  </a:lnTo>
                  <a:lnTo>
                    <a:pt x="134645" y="0"/>
                  </a:lnTo>
                  <a:close/>
                </a:path>
                <a:path w="878204" h="760095">
                  <a:moveTo>
                    <a:pt x="791774" y="48323"/>
                  </a:moveTo>
                  <a:lnTo>
                    <a:pt x="683581" y="48323"/>
                  </a:lnTo>
                  <a:lnTo>
                    <a:pt x="683581" y="643289"/>
                  </a:lnTo>
                  <a:lnTo>
                    <a:pt x="683229" y="661129"/>
                  </a:lnTo>
                  <a:lnTo>
                    <a:pt x="677822" y="701413"/>
                  </a:lnTo>
                  <a:lnTo>
                    <a:pt x="652514" y="731338"/>
                  </a:lnTo>
                  <a:lnTo>
                    <a:pt x="610208" y="742878"/>
                  </a:lnTo>
                  <a:lnTo>
                    <a:pt x="590358" y="744563"/>
                  </a:lnTo>
                  <a:lnTo>
                    <a:pt x="590358" y="759526"/>
                  </a:lnTo>
                  <a:lnTo>
                    <a:pt x="878057" y="759526"/>
                  </a:lnTo>
                  <a:lnTo>
                    <a:pt x="878057" y="744563"/>
                  </a:lnTo>
                  <a:lnTo>
                    <a:pt x="858169" y="742878"/>
                  </a:lnTo>
                  <a:lnTo>
                    <a:pt x="841086" y="740114"/>
                  </a:lnTo>
                  <a:lnTo>
                    <a:pt x="798798" y="718242"/>
                  </a:lnTo>
                  <a:lnTo>
                    <a:pt x="785127" y="676667"/>
                  </a:lnTo>
                  <a:lnTo>
                    <a:pt x="783693" y="643289"/>
                  </a:lnTo>
                  <a:lnTo>
                    <a:pt x="783693" y="109326"/>
                  </a:lnTo>
                  <a:lnTo>
                    <a:pt x="784051" y="91596"/>
                  </a:lnTo>
                  <a:lnTo>
                    <a:pt x="785127" y="76382"/>
                  </a:lnTo>
                  <a:lnTo>
                    <a:pt x="786926" y="63685"/>
                  </a:lnTo>
                  <a:lnTo>
                    <a:pt x="789452" y="53506"/>
                  </a:lnTo>
                  <a:lnTo>
                    <a:pt x="791774" y="48323"/>
                  </a:lnTo>
                  <a:close/>
                </a:path>
                <a:path w="878204" h="760095">
                  <a:moveTo>
                    <a:pt x="248755" y="163419"/>
                  </a:moveTo>
                  <a:lnTo>
                    <a:pt x="125441" y="163419"/>
                  </a:lnTo>
                  <a:lnTo>
                    <a:pt x="414291" y="586903"/>
                  </a:lnTo>
                  <a:lnTo>
                    <a:pt x="477006" y="461472"/>
                  </a:lnTo>
                  <a:lnTo>
                    <a:pt x="456876" y="461472"/>
                  </a:lnTo>
                  <a:lnTo>
                    <a:pt x="248755" y="163419"/>
                  </a:lnTo>
                  <a:close/>
                </a:path>
                <a:path w="878204" h="760095">
                  <a:moveTo>
                    <a:pt x="878057" y="0"/>
                  </a:moveTo>
                  <a:lnTo>
                    <a:pt x="688177" y="0"/>
                  </a:lnTo>
                  <a:lnTo>
                    <a:pt x="456876" y="461472"/>
                  </a:lnTo>
                  <a:lnTo>
                    <a:pt x="477006" y="461472"/>
                  </a:lnTo>
                  <a:lnTo>
                    <a:pt x="683581" y="48323"/>
                  </a:lnTo>
                  <a:lnTo>
                    <a:pt x="791774" y="48323"/>
                  </a:lnTo>
                  <a:lnTo>
                    <a:pt x="826058" y="23048"/>
                  </a:lnTo>
                  <a:lnTo>
                    <a:pt x="878057" y="14962"/>
                  </a:lnTo>
                  <a:lnTo>
                    <a:pt x="878057" y="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436498" y="6761089"/>
              <a:ext cx="748030" cy="778510"/>
            </a:xfrm>
            <a:custGeom>
              <a:avLst/>
              <a:gdLst/>
              <a:ahLst/>
              <a:cxnLst/>
              <a:rect l="l" t="t" r="r" b="b"/>
              <a:pathLst>
                <a:path w="748029" h="778509">
                  <a:moveTo>
                    <a:pt x="364816" y="0"/>
                  </a:moveTo>
                  <a:lnTo>
                    <a:pt x="318813" y="2736"/>
                  </a:lnTo>
                  <a:lnTo>
                    <a:pt x="274038" y="10940"/>
                  </a:lnTo>
                  <a:lnTo>
                    <a:pt x="230488" y="24609"/>
                  </a:lnTo>
                  <a:lnTo>
                    <a:pt x="188161" y="43736"/>
                  </a:lnTo>
                  <a:lnTo>
                    <a:pt x="148381" y="68339"/>
                  </a:lnTo>
                  <a:lnTo>
                    <a:pt x="112488" y="98404"/>
                  </a:lnTo>
                  <a:lnTo>
                    <a:pt x="80483" y="133932"/>
                  </a:lnTo>
                  <a:lnTo>
                    <a:pt x="52364" y="174926"/>
                  </a:lnTo>
                  <a:lnTo>
                    <a:pt x="29450" y="220819"/>
                  </a:lnTo>
                  <a:lnTo>
                    <a:pt x="13087" y="271027"/>
                  </a:lnTo>
                  <a:lnTo>
                    <a:pt x="3271" y="325543"/>
                  </a:lnTo>
                  <a:lnTo>
                    <a:pt x="0" y="384365"/>
                  </a:lnTo>
                  <a:lnTo>
                    <a:pt x="3021" y="438821"/>
                  </a:lnTo>
                  <a:lnTo>
                    <a:pt x="12084" y="490536"/>
                  </a:lnTo>
                  <a:lnTo>
                    <a:pt x="27189" y="539511"/>
                  </a:lnTo>
                  <a:lnTo>
                    <a:pt x="48333" y="585751"/>
                  </a:lnTo>
                  <a:lnTo>
                    <a:pt x="74981" y="628226"/>
                  </a:lnTo>
                  <a:lnTo>
                    <a:pt x="106593" y="665885"/>
                  </a:lnTo>
                  <a:lnTo>
                    <a:pt x="143169" y="698722"/>
                  </a:lnTo>
                  <a:lnTo>
                    <a:pt x="184706" y="726731"/>
                  </a:lnTo>
                  <a:lnTo>
                    <a:pt x="230418" y="749134"/>
                  </a:lnTo>
                  <a:lnTo>
                    <a:pt x="279505" y="765139"/>
                  </a:lnTo>
                  <a:lnTo>
                    <a:pt x="331972" y="774743"/>
                  </a:lnTo>
                  <a:lnTo>
                    <a:pt x="387820" y="777944"/>
                  </a:lnTo>
                  <a:lnTo>
                    <a:pt x="433276" y="775175"/>
                  </a:lnTo>
                  <a:lnTo>
                    <a:pt x="477584" y="766866"/>
                  </a:lnTo>
                  <a:lnTo>
                    <a:pt x="520743" y="753021"/>
                  </a:lnTo>
                  <a:lnTo>
                    <a:pt x="556528" y="736511"/>
                  </a:lnTo>
                  <a:lnTo>
                    <a:pt x="438457" y="736511"/>
                  </a:lnTo>
                  <a:lnTo>
                    <a:pt x="390484" y="732628"/>
                  </a:lnTo>
                  <a:lnTo>
                    <a:pt x="344382" y="720978"/>
                  </a:lnTo>
                  <a:lnTo>
                    <a:pt x="300148" y="701561"/>
                  </a:lnTo>
                  <a:lnTo>
                    <a:pt x="257782" y="674377"/>
                  </a:lnTo>
                  <a:lnTo>
                    <a:pt x="218477" y="640923"/>
                  </a:lnTo>
                  <a:lnTo>
                    <a:pt x="183414" y="602727"/>
                  </a:lnTo>
                  <a:lnTo>
                    <a:pt x="152594" y="559792"/>
                  </a:lnTo>
                  <a:lnTo>
                    <a:pt x="126017" y="512120"/>
                  </a:lnTo>
                  <a:lnTo>
                    <a:pt x="104616" y="461554"/>
                  </a:lnTo>
                  <a:lnTo>
                    <a:pt x="89336" y="409982"/>
                  </a:lnTo>
                  <a:lnTo>
                    <a:pt x="80171" y="357405"/>
                  </a:lnTo>
                  <a:lnTo>
                    <a:pt x="77118" y="303823"/>
                  </a:lnTo>
                  <a:lnTo>
                    <a:pt x="80964" y="248436"/>
                  </a:lnTo>
                  <a:lnTo>
                    <a:pt x="92505" y="198517"/>
                  </a:lnTo>
                  <a:lnTo>
                    <a:pt x="111741" y="154064"/>
                  </a:lnTo>
                  <a:lnTo>
                    <a:pt x="138676" y="115075"/>
                  </a:lnTo>
                  <a:lnTo>
                    <a:pt x="172368" y="83360"/>
                  </a:lnTo>
                  <a:lnTo>
                    <a:pt x="211890" y="60703"/>
                  </a:lnTo>
                  <a:lnTo>
                    <a:pt x="257241" y="47107"/>
                  </a:lnTo>
                  <a:lnTo>
                    <a:pt x="308419" y="42574"/>
                  </a:lnTo>
                  <a:lnTo>
                    <a:pt x="546436" y="42574"/>
                  </a:lnTo>
                  <a:lnTo>
                    <a:pt x="518653" y="28814"/>
                  </a:lnTo>
                  <a:lnTo>
                    <a:pt x="470388" y="12807"/>
                  </a:lnTo>
                  <a:lnTo>
                    <a:pt x="419108" y="3201"/>
                  </a:lnTo>
                  <a:lnTo>
                    <a:pt x="364816" y="0"/>
                  </a:lnTo>
                  <a:close/>
                </a:path>
                <a:path w="748029" h="778509">
                  <a:moveTo>
                    <a:pt x="546436" y="42574"/>
                  </a:moveTo>
                  <a:lnTo>
                    <a:pt x="308419" y="42574"/>
                  </a:lnTo>
                  <a:lnTo>
                    <a:pt x="356388" y="46495"/>
                  </a:lnTo>
                  <a:lnTo>
                    <a:pt x="402491" y="58257"/>
                  </a:lnTo>
                  <a:lnTo>
                    <a:pt x="446727" y="77860"/>
                  </a:lnTo>
                  <a:lnTo>
                    <a:pt x="489095" y="105305"/>
                  </a:lnTo>
                  <a:lnTo>
                    <a:pt x="528364" y="139041"/>
                  </a:lnTo>
                  <a:lnTo>
                    <a:pt x="563320" y="177518"/>
                  </a:lnTo>
                  <a:lnTo>
                    <a:pt x="594005" y="220819"/>
                  </a:lnTo>
                  <a:lnTo>
                    <a:pt x="620284" y="268703"/>
                  </a:lnTo>
                  <a:lnTo>
                    <a:pt x="641439" y="319460"/>
                  </a:lnTo>
                  <a:lnTo>
                    <a:pt x="656546" y="370993"/>
                  </a:lnTo>
                  <a:lnTo>
                    <a:pt x="665608" y="423313"/>
                  </a:lnTo>
                  <a:lnTo>
                    <a:pt x="668628" y="476425"/>
                  </a:lnTo>
                  <a:lnTo>
                    <a:pt x="664814" y="532247"/>
                  </a:lnTo>
                  <a:lnTo>
                    <a:pt x="653374" y="582310"/>
                  </a:lnTo>
                  <a:lnTo>
                    <a:pt x="634310" y="626615"/>
                  </a:lnTo>
                  <a:lnTo>
                    <a:pt x="607625" y="665162"/>
                  </a:lnTo>
                  <a:lnTo>
                    <a:pt x="574175" y="696383"/>
                  </a:lnTo>
                  <a:lnTo>
                    <a:pt x="534829" y="718679"/>
                  </a:lnTo>
                  <a:lnTo>
                    <a:pt x="489589" y="732054"/>
                  </a:lnTo>
                  <a:lnTo>
                    <a:pt x="438457" y="736511"/>
                  </a:lnTo>
                  <a:lnTo>
                    <a:pt x="556528" y="736511"/>
                  </a:lnTo>
                  <a:lnTo>
                    <a:pt x="602198" y="708792"/>
                  </a:lnTo>
                  <a:lnTo>
                    <a:pt x="637688" y="678550"/>
                  </a:lnTo>
                  <a:lnTo>
                    <a:pt x="669222" y="642912"/>
                  </a:lnTo>
                  <a:lnTo>
                    <a:pt x="696806" y="601876"/>
                  </a:lnTo>
                  <a:lnTo>
                    <a:pt x="719206" y="555995"/>
                  </a:lnTo>
                  <a:lnTo>
                    <a:pt x="735214" y="505789"/>
                  </a:lnTo>
                  <a:lnTo>
                    <a:pt x="744824" y="451262"/>
                  </a:lnTo>
                  <a:lnTo>
                    <a:pt x="748029" y="392417"/>
                  </a:lnTo>
                  <a:lnTo>
                    <a:pt x="745009" y="338017"/>
                  </a:lnTo>
                  <a:lnTo>
                    <a:pt x="735947" y="286412"/>
                  </a:lnTo>
                  <a:lnTo>
                    <a:pt x="720840" y="237607"/>
                  </a:lnTo>
                  <a:lnTo>
                    <a:pt x="699685" y="191606"/>
                  </a:lnTo>
                  <a:lnTo>
                    <a:pt x="673079" y="149398"/>
                  </a:lnTo>
                  <a:lnTo>
                    <a:pt x="641577" y="111928"/>
                  </a:lnTo>
                  <a:lnTo>
                    <a:pt x="605182" y="79201"/>
                  </a:lnTo>
                  <a:lnTo>
                    <a:pt x="563899" y="51223"/>
                  </a:lnTo>
                  <a:lnTo>
                    <a:pt x="546436" y="42574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212104" y="6770299"/>
              <a:ext cx="723900" cy="760095"/>
            </a:xfrm>
            <a:custGeom>
              <a:avLst/>
              <a:gdLst/>
              <a:ahLst/>
              <a:cxnLst/>
              <a:rect l="l" t="t" r="r" b="b"/>
              <a:pathLst>
                <a:path w="723900" h="760095">
                  <a:moveTo>
                    <a:pt x="287708" y="0"/>
                  </a:moveTo>
                  <a:lnTo>
                    <a:pt x="0" y="0"/>
                  </a:lnTo>
                  <a:lnTo>
                    <a:pt x="0" y="14962"/>
                  </a:lnTo>
                  <a:lnTo>
                    <a:pt x="20321" y="16978"/>
                  </a:lnTo>
                  <a:lnTo>
                    <a:pt x="37559" y="19570"/>
                  </a:lnTo>
                  <a:lnTo>
                    <a:pt x="78409" y="37111"/>
                  </a:lnTo>
                  <a:lnTo>
                    <a:pt x="91786" y="76531"/>
                  </a:lnTo>
                  <a:lnTo>
                    <a:pt x="93222" y="110467"/>
                  </a:lnTo>
                  <a:lnTo>
                    <a:pt x="93199" y="644451"/>
                  </a:lnTo>
                  <a:lnTo>
                    <a:pt x="89993" y="690660"/>
                  </a:lnTo>
                  <a:lnTo>
                    <a:pt x="71066" y="725364"/>
                  </a:lnTo>
                  <a:lnTo>
                    <a:pt x="19846" y="742878"/>
                  </a:lnTo>
                  <a:lnTo>
                    <a:pt x="0" y="744563"/>
                  </a:lnTo>
                  <a:lnTo>
                    <a:pt x="0" y="759526"/>
                  </a:lnTo>
                  <a:lnTo>
                    <a:pt x="296912" y="759526"/>
                  </a:lnTo>
                  <a:lnTo>
                    <a:pt x="355319" y="756829"/>
                  </a:lnTo>
                  <a:lnTo>
                    <a:pt x="410843" y="748737"/>
                  </a:lnTo>
                  <a:lnTo>
                    <a:pt x="445126" y="739956"/>
                  </a:lnTo>
                  <a:lnTo>
                    <a:pt x="295771" y="739956"/>
                  </a:lnTo>
                  <a:lnTo>
                    <a:pt x="268253" y="738630"/>
                  </a:lnTo>
                  <a:lnTo>
                    <a:pt x="227688" y="727998"/>
                  </a:lnTo>
                  <a:lnTo>
                    <a:pt x="198660" y="689473"/>
                  </a:lnTo>
                  <a:lnTo>
                    <a:pt x="193334" y="644451"/>
                  </a:lnTo>
                  <a:lnTo>
                    <a:pt x="193334" y="19570"/>
                  </a:lnTo>
                  <a:lnTo>
                    <a:pt x="448004" y="19570"/>
                  </a:lnTo>
                  <a:lnTo>
                    <a:pt x="403796" y="9639"/>
                  </a:lnTo>
                  <a:lnTo>
                    <a:pt x="347225" y="2410"/>
                  </a:lnTo>
                  <a:lnTo>
                    <a:pt x="287708" y="0"/>
                  </a:lnTo>
                  <a:close/>
                </a:path>
                <a:path w="723900" h="760095">
                  <a:moveTo>
                    <a:pt x="448004" y="19570"/>
                  </a:moveTo>
                  <a:lnTo>
                    <a:pt x="279656" y="19570"/>
                  </a:lnTo>
                  <a:lnTo>
                    <a:pt x="330991" y="22143"/>
                  </a:lnTo>
                  <a:lnTo>
                    <a:pt x="378363" y="29862"/>
                  </a:lnTo>
                  <a:lnTo>
                    <a:pt x="421771" y="42727"/>
                  </a:lnTo>
                  <a:lnTo>
                    <a:pt x="461216" y="60738"/>
                  </a:lnTo>
                  <a:lnTo>
                    <a:pt x="496701" y="83894"/>
                  </a:lnTo>
                  <a:lnTo>
                    <a:pt x="528224" y="112195"/>
                  </a:lnTo>
                  <a:lnTo>
                    <a:pt x="555297" y="145464"/>
                  </a:lnTo>
                  <a:lnTo>
                    <a:pt x="577450" y="183492"/>
                  </a:lnTo>
                  <a:lnTo>
                    <a:pt x="594682" y="226281"/>
                  </a:lnTo>
                  <a:lnTo>
                    <a:pt x="606991" y="273830"/>
                  </a:lnTo>
                  <a:lnTo>
                    <a:pt x="614377" y="326140"/>
                  </a:lnTo>
                  <a:lnTo>
                    <a:pt x="616839" y="383213"/>
                  </a:lnTo>
                  <a:lnTo>
                    <a:pt x="614538" y="439863"/>
                  </a:lnTo>
                  <a:lnTo>
                    <a:pt x="607635" y="491651"/>
                  </a:lnTo>
                  <a:lnTo>
                    <a:pt x="596129" y="538577"/>
                  </a:lnTo>
                  <a:lnTo>
                    <a:pt x="580021" y="580643"/>
                  </a:lnTo>
                  <a:lnTo>
                    <a:pt x="559309" y="617850"/>
                  </a:lnTo>
                  <a:lnTo>
                    <a:pt x="533994" y="650200"/>
                  </a:lnTo>
                  <a:lnTo>
                    <a:pt x="497942" y="682513"/>
                  </a:lnTo>
                  <a:lnTo>
                    <a:pt x="456094" y="707645"/>
                  </a:lnTo>
                  <a:lnTo>
                    <a:pt x="408448" y="725596"/>
                  </a:lnTo>
                  <a:lnTo>
                    <a:pt x="355007" y="736366"/>
                  </a:lnTo>
                  <a:lnTo>
                    <a:pt x="295771" y="739956"/>
                  </a:lnTo>
                  <a:lnTo>
                    <a:pt x="445126" y="739956"/>
                  </a:lnTo>
                  <a:lnTo>
                    <a:pt x="513261" y="716376"/>
                  </a:lnTo>
                  <a:lnTo>
                    <a:pt x="559116" y="692065"/>
                  </a:lnTo>
                  <a:lnTo>
                    <a:pt x="600006" y="662291"/>
                  </a:lnTo>
                  <a:lnTo>
                    <a:pt x="635931" y="627047"/>
                  </a:lnTo>
                  <a:lnTo>
                    <a:pt x="666890" y="586327"/>
                  </a:lnTo>
                  <a:lnTo>
                    <a:pt x="691818" y="540476"/>
                  </a:lnTo>
                  <a:lnTo>
                    <a:pt x="709622" y="489809"/>
                  </a:lnTo>
                  <a:lnTo>
                    <a:pt x="720303" y="434324"/>
                  </a:lnTo>
                  <a:lnTo>
                    <a:pt x="723862" y="374020"/>
                  </a:lnTo>
                  <a:lnTo>
                    <a:pt x="720193" y="312376"/>
                  </a:lnTo>
                  <a:lnTo>
                    <a:pt x="709189" y="256345"/>
                  </a:lnTo>
                  <a:lnTo>
                    <a:pt x="690851" y="205925"/>
                  </a:lnTo>
                  <a:lnTo>
                    <a:pt x="665183" y="161115"/>
                  </a:lnTo>
                  <a:lnTo>
                    <a:pt x="633355" y="121951"/>
                  </a:lnTo>
                  <a:lnTo>
                    <a:pt x="596562" y="88469"/>
                  </a:lnTo>
                  <a:lnTo>
                    <a:pt x="554807" y="60668"/>
                  </a:lnTo>
                  <a:lnTo>
                    <a:pt x="508089" y="38543"/>
                  </a:lnTo>
                  <a:lnTo>
                    <a:pt x="457419" y="21685"/>
                  </a:lnTo>
                  <a:lnTo>
                    <a:pt x="448004" y="1957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962444" y="6770299"/>
              <a:ext cx="628650" cy="760095"/>
            </a:xfrm>
            <a:custGeom>
              <a:avLst/>
              <a:gdLst/>
              <a:ahLst/>
              <a:cxnLst/>
              <a:rect l="l" t="t" r="r" b="b"/>
              <a:pathLst>
                <a:path w="628650" h="760095">
                  <a:moveTo>
                    <a:pt x="565040" y="0"/>
                  </a:moveTo>
                  <a:lnTo>
                    <a:pt x="0" y="0"/>
                  </a:lnTo>
                  <a:lnTo>
                    <a:pt x="0" y="14962"/>
                  </a:lnTo>
                  <a:lnTo>
                    <a:pt x="20314" y="16978"/>
                  </a:lnTo>
                  <a:lnTo>
                    <a:pt x="37550" y="19570"/>
                  </a:lnTo>
                  <a:lnTo>
                    <a:pt x="78399" y="37111"/>
                  </a:lnTo>
                  <a:lnTo>
                    <a:pt x="91785" y="76531"/>
                  </a:lnTo>
                  <a:lnTo>
                    <a:pt x="93222" y="110467"/>
                  </a:lnTo>
                  <a:lnTo>
                    <a:pt x="93117" y="648615"/>
                  </a:lnTo>
                  <a:lnTo>
                    <a:pt x="89988" y="690660"/>
                  </a:lnTo>
                  <a:lnTo>
                    <a:pt x="71055" y="725364"/>
                  </a:lnTo>
                  <a:lnTo>
                    <a:pt x="19842" y="742878"/>
                  </a:lnTo>
                  <a:lnTo>
                    <a:pt x="0" y="744563"/>
                  </a:lnTo>
                  <a:lnTo>
                    <a:pt x="0" y="759526"/>
                  </a:lnTo>
                  <a:lnTo>
                    <a:pt x="577699" y="759526"/>
                  </a:lnTo>
                  <a:lnTo>
                    <a:pt x="583016" y="739956"/>
                  </a:lnTo>
                  <a:lnTo>
                    <a:pt x="280808" y="739956"/>
                  </a:lnTo>
                  <a:lnTo>
                    <a:pt x="257035" y="738630"/>
                  </a:lnTo>
                  <a:lnTo>
                    <a:pt x="211166" y="718679"/>
                  </a:lnTo>
                  <a:lnTo>
                    <a:pt x="194446" y="668939"/>
                  </a:lnTo>
                  <a:lnTo>
                    <a:pt x="193334" y="644451"/>
                  </a:lnTo>
                  <a:lnTo>
                    <a:pt x="193334" y="377464"/>
                  </a:lnTo>
                  <a:lnTo>
                    <a:pt x="452268" y="377464"/>
                  </a:lnTo>
                  <a:lnTo>
                    <a:pt x="452268" y="357894"/>
                  </a:lnTo>
                  <a:lnTo>
                    <a:pt x="193334" y="357894"/>
                  </a:lnTo>
                  <a:lnTo>
                    <a:pt x="193334" y="19570"/>
                  </a:lnTo>
                  <a:lnTo>
                    <a:pt x="567517" y="19570"/>
                  </a:lnTo>
                  <a:lnTo>
                    <a:pt x="565040" y="0"/>
                  </a:lnTo>
                  <a:close/>
                </a:path>
                <a:path w="628650" h="760095">
                  <a:moveTo>
                    <a:pt x="628347" y="573102"/>
                  </a:moveTo>
                  <a:lnTo>
                    <a:pt x="611080" y="573102"/>
                  </a:lnTo>
                  <a:lnTo>
                    <a:pt x="590295" y="613843"/>
                  </a:lnTo>
                  <a:lnTo>
                    <a:pt x="567062" y="648615"/>
                  </a:lnTo>
                  <a:lnTo>
                    <a:pt x="541381" y="677419"/>
                  </a:lnTo>
                  <a:lnTo>
                    <a:pt x="481756" y="717630"/>
                  </a:lnTo>
                  <a:lnTo>
                    <a:pt x="405802" y="737476"/>
                  </a:lnTo>
                  <a:lnTo>
                    <a:pt x="361350" y="739956"/>
                  </a:lnTo>
                  <a:lnTo>
                    <a:pt x="583016" y="739956"/>
                  </a:lnTo>
                  <a:lnTo>
                    <a:pt x="628347" y="573102"/>
                  </a:lnTo>
                  <a:close/>
                </a:path>
                <a:path w="628650" h="760095">
                  <a:moveTo>
                    <a:pt x="452268" y="377464"/>
                  </a:moveTo>
                  <a:lnTo>
                    <a:pt x="298074" y="377464"/>
                  </a:lnTo>
                  <a:lnTo>
                    <a:pt x="320833" y="377933"/>
                  </a:lnTo>
                  <a:lnTo>
                    <a:pt x="340785" y="379337"/>
                  </a:lnTo>
                  <a:lnTo>
                    <a:pt x="384434" y="389405"/>
                  </a:lnTo>
                  <a:lnTo>
                    <a:pt x="417697" y="422025"/>
                  </a:lnTo>
                  <a:lnTo>
                    <a:pt x="432709" y="467221"/>
                  </a:lnTo>
                  <a:lnTo>
                    <a:pt x="438457" y="493691"/>
                  </a:lnTo>
                  <a:lnTo>
                    <a:pt x="452268" y="493691"/>
                  </a:lnTo>
                  <a:lnTo>
                    <a:pt x="452268" y="377464"/>
                  </a:lnTo>
                  <a:close/>
                </a:path>
                <a:path w="628650" h="760095">
                  <a:moveTo>
                    <a:pt x="452268" y="240516"/>
                  </a:moveTo>
                  <a:lnTo>
                    <a:pt x="438457" y="240516"/>
                  </a:lnTo>
                  <a:lnTo>
                    <a:pt x="433850" y="265834"/>
                  </a:lnTo>
                  <a:lnTo>
                    <a:pt x="429966" y="282669"/>
                  </a:lnTo>
                  <a:lnTo>
                    <a:pt x="413139" y="321068"/>
                  </a:lnTo>
                  <a:lnTo>
                    <a:pt x="372281" y="349277"/>
                  </a:lnTo>
                  <a:lnTo>
                    <a:pt x="319742" y="357356"/>
                  </a:lnTo>
                  <a:lnTo>
                    <a:pt x="296901" y="357894"/>
                  </a:lnTo>
                  <a:lnTo>
                    <a:pt x="452268" y="357894"/>
                  </a:lnTo>
                  <a:lnTo>
                    <a:pt x="452268" y="240516"/>
                  </a:lnTo>
                  <a:close/>
                </a:path>
                <a:path w="628650" h="760095">
                  <a:moveTo>
                    <a:pt x="567517" y="19570"/>
                  </a:moveTo>
                  <a:lnTo>
                    <a:pt x="365957" y="19570"/>
                  </a:lnTo>
                  <a:lnTo>
                    <a:pt x="405650" y="22122"/>
                  </a:lnTo>
                  <a:lnTo>
                    <a:pt x="440748" y="29779"/>
                  </a:lnTo>
                  <a:lnTo>
                    <a:pt x="497147" y="60406"/>
                  </a:lnTo>
                  <a:lnTo>
                    <a:pt x="540012" y="113503"/>
                  </a:lnTo>
                  <a:lnTo>
                    <a:pt x="558210" y="149212"/>
                  </a:lnTo>
                  <a:lnTo>
                    <a:pt x="574254" y="191030"/>
                  </a:lnTo>
                  <a:lnTo>
                    <a:pt x="589217" y="191030"/>
                  </a:lnTo>
                  <a:lnTo>
                    <a:pt x="567517" y="19570"/>
                  </a:lnTo>
                  <a:close/>
                </a:path>
              </a:pathLst>
            </a:custGeom>
            <a:solidFill>
              <a:srgbClr val="1417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233</Words>
  <Application>Microsoft Office PowerPoint</Application>
  <PresentationFormat>Personnalisé</PresentationFormat>
  <Paragraphs>109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Calibri</vt:lpstr>
      <vt:lpstr>Fakt-Normal</vt:lpstr>
      <vt:lpstr>IFM Paris</vt:lpstr>
      <vt:lpstr>IFMParis-Normal</vt:lpstr>
      <vt:lpstr>Times New Roman</vt:lpstr>
      <vt:lpstr>Office Theme</vt:lpstr>
      <vt:lpstr>institut FRANÇAIS de la MODE</vt:lpstr>
      <vt:lpstr>Présentation PowerPoint</vt:lpstr>
      <vt:lpstr>Timeline of different overlapping seasons</vt:lpstr>
      <vt:lpstr>Timeline of different overlapping seasons</vt:lpstr>
      <vt:lpstr>Thank you for your attention!  dzajtmann@ifmparis.fr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 FRANÇAIS de la MODE</dc:title>
  <dc:creator>David DZ. Zatjmann</dc:creator>
  <cp:lastModifiedBy>Alejandra Rodriguez Jasso</cp:lastModifiedBy>
  <cp:revision>12</cp:revision>
  <cp:lastPrinted>2019-03-27T08:28:05Z</cp:lastPrinted>
  <dcterms:created xsi:type="dcterms:W3CDTF">2019-01-15T14:13:31Z</dcterms:created>
  <dcterms:modified xsi:type="dcterms:W3CDTF">2025-11-05T13:28:04Z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2019-01-15T00:00:00Z</vt:filetime>
  </property>
  <property fmtid="{D5CDD505-2E9C-101B-9397-08002B2CF9AE}" pid="3" name="Creator">
    <vt:lpwstr>Adobe InDesign CC 13.1 (Macintosh)</vt:lpwstr>
  </property>
  <property fmtid="{D5CDD505-2E9C-101B-9397-08002B2CF9AE}" pid="4" name="LastSaved">
    <vt:filetime>2019-01-15T00:00:00Z</vt:filetime>
  </property>
  <property fmtid="{D5CDD505-2E9C-101B-9397-08002B2CF9AE}" pid="5" name="MSIP_Label_d5c20be7-c3a5-46e3-9158-fa8a02ce2395_Enabled">
    <vt:lpwstr>true</vt:lpwstr>
  </property>
  <property fmtid="{D5CDD505-2E9C-101B-9397-08002B2CF9AE}" pid="6" name="MSIP_Label_d5c20be7-c3a5-46e3-9158-fa8a02ce2395_SetDate">
    <vt:lpwstr>2025-11-05T13:27:55Z</vt:lpwstr>
  </property>
  <property fmtid="{D5CDD505-2E9C-101B-9397-08002B2CF9AE}" pid="7" name="MSIP_Label_d5c20be7-c3a5-46e3-9158-fa8a02ce2395_Method">
    <vt:lpwstr>Standard</vt:lpwstr>
  </property>
  <property fmtid="{D5CDD505-2E9C-101B-9397-08002B2CF9AE}" pid="8" name="MSIP_Label_d5c20be7-c3a5-46e3-9158-fa8a02ce2395_Name">
    <vt:lpwstr>defa4170-0d19-0005-0004-bc88714345d2</vt:lpwstr>
  </property>
  <property fmtid="{D5CDD505-2E9C-101B-9397-08002B2CF9AE}" pid="9" name="MSIP_Label_d5c20be7-c3a5-46e3-9158-fa8a02ce2395_SiteId">
    <vt:lpwstr>8c6f9078-037e-4261-a583-52a944e55f7f</vt:lpwstr>
  </property>
  <property fmtid="{D5CDD505-2E9C-101B-9397-08002B2CF9AE}" pid="10" name="MSIP_Label_d5c20be7-c3a5-46e3-9158-fa8a02ce2395_ActionId">
    <vt:lpwstr>e714ca7a-cf44-493c-87a4-9b08309019da</vt:lpwstr>
  </property>
  <property fmtid="{D5CDD505-2E9C-101B-9397-08002B2CF9AE}" pid="11" name="MSIP_Label_d5c20be7-c3a5-46e3-9158-fa8a02ce2395_ContentBits">
    <vt:lpwstr>0</vt:lpwstr>
  </property>
</Properties>
</file>