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8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illaume Mazeau" userId="1432b5b1-e731-4057-84ff-4c3078af3b77" providerId="ADAL" clId="{3145E9CD-8488-43F4-B604-527E36108A55}"/>
    <pc:docChg chg="addSld modSld">
      <pc:chgData name="Guillaume Mazeau" userId="1432b5b1-e731-4057-84ff-4c3078af3b77" providerId="ADAL" clId="{3145E9CD-8488-43F4-B604-527E36108A55}" dt="2026-09-23T20:39:20.576" v="16" actId="14100"/>
      <pc:docMkLst>
        <pc:docMk/>
      </pc:docMkLst>
      <pc:sldChg chg="new">
        <pc:chgData name="Guillaume Mazeau" userId="1432b5b1-e731-4057-84ff-4c3078af3b77" providerId="ADAL" clId="{3145E9CD-8488-43F4-B604-527E36108A55}" dt="2026-09-23T20:34:43.467" v="0" actId="680"/>
        <pc:sldMkLst>
          <pc:docMk/>
          <pc:sldMk cId="3363652242" sldId="256"/>
        </pc:sldMkLst>
      </pc:sldChg>
      <pc:sldChg chg="addSp modSp new">
        <pc:chgData name="Guillaume Mazeau" userId="1432b5b1-e731-4057-84ff-4c3078af3b77" providerId="ADAL" clId="{3145E9CD-8488-43F4-B604-527E36108A55}" dt="2026-09-23T20:34:46.193" v="2"/>
        <pc:sldMkLst>
          <pc:docMk/>
          <pc:sldMk cId="266538183" sldId="257"/>
        </pc:sldMkLst>
        <pc:picChg chg="add mod">
          <ac:chgData name="Guillaume Mazeau" userId="1432b5b1-e731-4057-84ff-4c3078af3b77" providerId="ADAL" clId="{3145E9CD-8488-43F4-B604-527E36108A55}" dt="2026-09-23T20:34:46.193" v="2"/>
          <ac:picMkLst>
            <pc:docMk/>
            <pc:sldMk cId="266538183" sldId="257"/>
            <ac:picMk id="5" creationId="{B8D49C59-8590-4F7F-8085-960516A468E3}"/>
          </ac:picMkLst>
        </pc:picChg>
      </pc:sldChg>
      <pc:sldChg chg="addSp modSp new mod">
        <pc:chgData name="Guillaume Mazeau" userId="1432b5b1-e731-4057-84ff-4c3078af3b77" providerId="ADAL" clId="{3145E9CD-8488-43F4-B604-527E36108A55}" dt="2026-09-23T20:35:49.338" v="6"/>
        <pc:sldMkLst>
          <pc:docMk/>
          <pc:sldMk cId="2458798565" sldId="258"/>
        </pc:sldMkLst>
        <pc:spChg chg="mod">
          <ac:chgData name="Guillaume Mazeau" userId="1432b5b1-e731-4057-84ff-4c3078af3b77" providerId="ADAL" clId="{3145E9CD-8488-43F4-B604-527E36108A55}" dt="2026-09-23T20:35:48.165" v="5" actId="20577"/>
          <ac:spMkLst>
            <pc:docMk/>
            <pc:sldMk cId="2458798565" sldId="258"/>
            <ac:spMk id="2" creationId="{B70F4748-35AE-48AE-9AEE-87E5FFFBD4FF}"/>
          </ac:spMkLst>
        </pc:spChg>
        <pc:picChg chg="add mod">
          <ac:chgData name="Guillaume Mazeau" userId="1432b5b1-e731-4057-84ff-4c3078af3b77" providerId="ADAL" clId="{3145E9CD-8488-43F4-B604-527E36108A55}" dt="2026-09-23T20:35:49.338" v="6"/>
          <ac:picMkLst>
            <pc:docMk/>
            <pc:sldMk cId="2458798565" sldId="258"/>
            <ac:picMk id="5" creationId="{E07D1DC4-7AEE-4E17-A314-8AA03570A6C8}"/>
          </ac:picMkLst>
        </pc:picChg>
      </pc:sldChg>
      <pc:sldChg chg="addSp modSp new mod">
        <pc:chgData name="Guillaume Mazeau" userId="1432b5b1-e731-4057-84ff-4c3078af3b77" providerId="ADAL" clId="{3145E9CD-8488-43F4-B604-527E36108A55}" dt="2026-09-23T20:37:09.004" v="10" actId="14100"/>
        <pc:sldMkLst>
          <pc:docMk/>
          <pc:sldMk cId="3299444080" sldId="259"/>
        </pc:sldMkLst>
        <pc:picChg chg="add mod">
          <ac:chgData name="Guillaume Mazeau" userId="1432b5b1-e731-4057-84ff-4c3078af3b77" providerId="ADAL" clId="{3145E9CD-8488-43F4-B604-527E36108A55}" dt="2026-09-23T20:37:09.004" v="10" actId="14100"/>
          <ac:picMkLst>
            <pc:docMk/>
            <pc:sldMk cId="3299444080" sldId="259"/>
            <ac:picMk id="5" creationId="{8DD6D9AD-11E3-4B50-BB0A-72B602B55989}"/>
          </ac:picMkLst>
        </pc:picChg>
      </pc:sldChg>
      <pc:sldChg chg="addSp modSp new mod">
        <pc:chgData name="Guillaume Mazeau" userId="1432b5b1-e731-4057-84ff-4c3078af3b77" providerId="ADAL" clId="{3145E9CD-8488-43F4-B604-527E36108A55}" dt="2026-09-23T20:39:20.576" v="16" actId="14100"/>
        <pc:sldMkLst>
          <pc:docMk/>
          <pc:sldMk cId="1100740633" sldId="260"/>
        </pc:sldMkLst>
        <pc:picChg chg="add mod">
          <ac:chgData name="Guillaume Mazeau" userId="1432b5b1-e731-4057-84ff-4c3078af3b77" providerId="ADAL" clId="{3145E9CD-8488-43F4-B604-527E36108A55}" dt="2026-09-23T20:39:20.576" v="16" actId="14100"/>
          <ac:picMkLst>
            <pc:docMk/>
            <pc:sldMk cId="1100740633" sldId="260"/>
            <ac:picMk id="5" creationId="{9C1F0EB2-8C6C-461A-8221-E481FF77E488}"/>
          </ac:picMkLst>
        </pc:picChg>
        <pc:picChg chg="add mod">
          <ac:chgData name="Guillaume Mazeau" userId="1432b5b1-e731-4057-84ff-4c3078af3b77" providerId="ADAL" clId="{3145E9CD-8488-43F4-B604-527E36108A55}" dt="2026-09-23T20:39:18.157" v="15" actId="1076"/>
          <ac:picMkLst>
            <pc:docMk/>
            <pc:sldMk cId="1100740633" sldId="260"/>
            <ac:picMk id="7" creationId="{72DE299A-D44B-45BF-BF84-6508539E0D82}"/>
          </ac:picMkLst>
        </pc:picChg>
      </pc:sldChg>
      <pc:sldMasterChg chg="addSldLayout">
        <pc:chgData name="Guillaume Mazeau" userId="1432b5b1-e731-4057-84ff-4c3078af3b77" providerId="ADAL" clId="{3145E9CD-8488-43F4-B604-527E36108A55}" dt="2026-09-23T20:34:43.467" v="0" actId="680"/>
        <pc:sldMasterMkLst>
          <pc:docMk/>
          <pc:sldMasterMk cId="4276394563" sldId="2147483648"/>
        </pc:sldMasterMkLst>
        <pc:sldLayoutChg chg="add">
          <pc:chgData name="Guillaume Mazeau" userId="1432b5b1-e731-4057-84ff-4c3078af3b77" providerId="ADAL" clId="{3145E9CD-8488-43F4-B604-527E36108A55}" dt="2026-09-23T20:34:43.467" v="0" actId="680"/>
          <pc:sldLayoutMkLst>
            <pc:docMk/>
            <pc:sldMasterMk cId="4276394563" sldId="2147483648"/>
            <pc:sldLayoutMk cId="1803816135" sldId="214748364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683749-06A3-4AF9-8B11-D8AB8B4BE7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11EB470-BDA5-4076-AA93-14AB4EA0E9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1803816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6394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1E82BD-A988-4F93-8263-E15714A774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8A3F186-CC09-44AF-83DA-A0FDD662E5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3652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0F4748-35AE-48AE-9AEE-87E5FFFBD4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1C3FB6D-249B-4552-8866-0F55045ECE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07D1DC4-7AEE-4E17-A314-8AA03570A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798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602ADA-9242-4238-BC73-F0B2711A45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0CC31F1-40E1-409F-9D23-DA416BEEB4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8D49C59-8590-4F7F-8085-960516A468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3380"/>
            <a:ext cx="12192000" cy="611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38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3E66B2-2017-4552-A4E1-AD5AF784EC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3971097-A25E-43C6-A5A2-DB6AC09FE8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DD6D9AD-11E3-4B50-BB0A-72B602B559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444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47BF9E-E2D8-45E7-8985-C8DE299C58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186397E-80AD-4472-96F2-864F12457E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C1F0EB2-8C6C-461A-8221-E481FF77E4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029" y="0"/>
            <a:ext cx="3448789" cy="693896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2DE299A-D44B-45BF-BF84-6508539E0D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028" y="0"/>
            <a:ext cx="35406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74063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Grand écran</PresentationFormat>
  <Paragraphs>0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Guillaume Mazeau</dc:creator>
  <cp:lastModifiedBy>Guillaume Mazeau</cp:lastModifiedBy>
  <cp:revision>1</cp:revision>
  <dcterms:created xsi:type="dcterms:W3CDTF">2026-09-23T20:34:41Z</dcterms:created>
  <dcterms:modified xsi:type="dcterms:W3CDTF">2026-09-23T20:39:21Z</dcterms:modified>
</cp:coreProperties>
</file>