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ink/ink1.xml" ContentType="application/inkml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ink/ink2.xml" ContentType="application/inkml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5" r:id="rId1"/>
  </p:sldMasterIdLst>
  <p:notesMasterIdLst>
    <p:notesMasterId r:id="rId17"/>
  </p:notesMasterIdLst>
  <p:handoutMasterIdLst>
    <p:handoutMasterId r:id="rId18"/>
  </p:handoutMasterIdLst>
  <p:sldIdLst>
    <p:sldId id="259" r:id="rId2"/>
    <p:sldId id="260" r:id="rId3"/>
    <p:sldId id="258" r:id="rId4"/>
    <p:sldId id="261" r:id="rId5"/>
    <p:sldId id="262" r:id="rId6"/>
    <p:sldId id="263" r:id="rId7"/>
    <p:sldId id="264" r:id="rId8"/>
    <p:sldId id="265" r:id="rId9"/>
    <p:sldId id="267" r:id="rId10"/>
    <p:sldId id="266" r:id="rId11"/>
    <p:sldId id="268" r:id="rId12"/>
    <p:sldId id="269" r:id="rId13"/>
    <p:sldId id="272" r:id="rId14"/>
    <p:sldId id="270" r:id="rId15"/>
    <p:sldId id="271" r:id="rId16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54C2D"/>
    <a:srgbClr val="148CCE"/>
    <a:srgbClr val="DDA147"/>
    <a:srgbClr val="B66952"/>
    <a:srgbClr val="B56D45"/>
    <a:srgbClr val="DF985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F63E941-D081-481D-84C4-B1A12DD68721}" v="67" dt="2026-10-06T07:56:23.21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37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20" d="100"/>
          <a:sy n="120" d="100"/>
        </p:scale>
        <p:origin x="5040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mille Quintin" userId="43bde46c83570a9c" providerId="LiveId" clId="{3E200939-8873-4239-A2E5-FEAD33F5D5E5}"/>
    <pc:docChg chg="undo custSel addSld delSld modSld sldOrd">
      <pc:chgData name="Camille Quintin" userId="43bde46c83570a9c" providerId="LiveId" clId="{3E200939-8873-4239-A2E5-FEAD33F5D5E5}" dt="2026-10-06T07:56:42.402" v="3728" actId="20577"/>
      <pc:docMkLst>
        <pc:docMk/>
      </pc:docMkLst>
      <pc:sldChg chg="modSp mod">
        <pc:chgData name="Camille Quintin" userId="43bde46c83570a9c" providerId="LiveId" clId="{3E200939-8873-4239-A2E5-FEAD33F5D5E5}" dt="2026-10-05T19:17:40.366" v="3607" actId="6549"/>
        <pc:sldMkLst>
          <pc:docMk/>
          <pc:sldMk cId="2689089790" sldId="258"/>
        </pc:sldMkLst>
        <pc:spChg chg="mod">
          <ac:chgData name="Camille Quintin" userId="43bde46c83570a9c" providerId="LiveId" clId="{3E200939-8873-4239-A2E5-FEAD33F5D5E5}" dt="2026-10-05T19:17:40.366" v="3607" actId="6549"/>
          <ac:spMkLst>
            <pc:docMk/>
            <pc:sldMk cId="2689089790" sldId="258"/>
            <ac:spMk id="2" creationId="{9D6A748D-BEEC-43A4-BFF3-B31C0275A5D9}"/>
          </ac:spMkLst>
        </pc:spChg>
        <pc:graphicFrameChg chg="mod modGraphic">
          <ac:chgData name="Camille Quintin" userId="43bde46c83570a9c" providerId="LiveId" clId="{3E200939-8873-4239-A2E5-FEAD33F5D5E5}" dt="2026-10-05T11:45:29.309" v="3455" actId="1076"/>
          <ac:graphicFrameMkLst>
            <pc:docMk/>
            <pc:sldMk cId="2689089790" sldId="258"/>
            <ac:graphicFrameMk id="4" creationId="{AED04DAF-1E3F-4397-8834-E64118E9B2CD}"/>
          </ac:graphicFrameMkLst>
        </pc:graphicFrameChg>
      </pc:sldChg>
      <pc:sldChg chg="addSp delSp modSp mod">
        <pc:chgData name="Camille Quintin" userId="43bde46c83570a9c" providerId="LiveId" clId="{3E200939-8873-4239-A2E5-FEAD33F5D5E5}" dt="2026-10-06T07:12:03.216" v="3613" actId="1076"/>
        <pc:sldMkLst>
          <pc:docMk/>
          <pc:sldMk cId="633738316" sldId="259"/>
        </pc:sldMkLst>
        <pc:spChg chg="mod">
          <ac:chgData name="Camille Quintin" userId="43bde46c83570a9c" providerId="LiveId" clId="{3E200939-8873-4239-A2E5-FEAD33F5D5E5}" dt="2026-10-03T13:25:16.641" v="557" actId="114"/>
          <ac:spMkLst>
            <pc:docMk/>
            <pc:sldMk cId="633738316" sldId="259"/>
            <ac:spMk id="2" creationId="{0D1F047C-C727-42A7-85C5-68C5AA1B1A93}"/>
          </ac:spMkLst>
        </pc:spChg>
        <pc:spChg chg="mod">
          <ac:chgData name="Camille Quintin" userId="43bde46c83570a9c" providerId="LiveId" clId="{3E200939-8873-4239-A2E5-FEAD33F5D5E5}" dt="2026-10-06T07:12:03.216" v="3613" actId="1076"/>
          <ac:spMkLst>
            <pc:docMk/>
            <pc:sldMk cId="633738316" sldId="259"/>
            <ac:spMk id="3" creationId="{DB93FB3F-A8D4-46D3-A1C6-C79C64563729}"/>
          </ac:spMkLst>
        </pc:spChg>
        <pc:spChg chg="add mod">
          <ac:chgData name="Camille Quintin" userId="43bde46c83570a9c" providerId="LiveId" clId="{3E200939-8873-4239-A2E5-FEAD33F5D5E5}" dt="2026-10-05T07:26:33.626" v="3183" actId="20577"/>
          <ac:spMkLst>
            <pc:docMk/>
            <pc:sldMk cId="633738316" sldId="259"/>
            <ac:spMk id="10" creationId="{137A5D64-06B0-F1EA-F232-610013AC2EE6}"/>
          </ac:spMkLst>
        </pc:spChg>
        <pc:inkChg chg="add">
          <ac:chgData name="Camille Quintin" userId="43bde46c83570a9c" providerId="LiveId" clId="{3E200939-8873-4239-A2E5-FEAD33F5D5E5}" dt="2026-10-04T08:23:22.976" v="686" actId="9405"/>
          <ac:inkMkLst>
            <pc:docMk/>
            <pc:sldMk cId="633738316" sldId="259"/>
            <ac:inkMk id="4" creationId="{656F82CD-29CD-84A2-4E20-04326D898CE0}"/>
          </ac:inkMkLst>
        </pc:inkChg>
      </pc:sldChg>
      <pc:sldChg chg="addSp delSp modSp mod">
        <pc:chgData name="Camille Quintin" userId="43bde46c83570a9c" providerId="LiveId" clId="{3E200939-8873-4239-A2E5-FEAD33F5D5E5}" dt="2026-10-05T11:47:22.674" v="3469" actId="20577"/>
        <pc:sldMkLst>
          <pc:docMk/>
          <pc:sldMk cId="2905276105" sldId="260"/>
        </pc:sldMkLst>
        <pc:spChg chg="mod">
          <ac:chgData name="Camille Quintin" userId="43bde46c83570a9c" providerId="LiveId" clId="{3E200939-8873-4239-A2E5-FEAD33F5D5E5}" dt="2026-10-04T08:46:47.104" v="1025" actId="1076"/>
          <ac:spMkLst>
            <pc:docMk/>
            <pc:sldMk cId="2905276105" sldId="260"/>
            <ac:spMk id="2" creationId="{ACBC5DB6-5773-ED50-7F89-B8DC7BECBDA1}"/>
          </ac:spMkLst>
        </pc:spChg>
        <pc:spChg chg="add mod">
          <ac:chgData name="Camille Quintin" userId="43bde46c83570a9c" providerId="LiveId" clId="{3E200939-8873-4239-A2E5-FEAD33F5D5E5}" dt="2026-10-05T07:26:56.870" v="3184" actId="20577"/>
          <ac:spMkLst>
            <pc:docMk/>
            <pc:sldMk cId="2905276105" sldId="260"/>
            <ac:spMk id="13" creationId="{3AD1BBEC-8760-C5B0-877B-BFE2F649997B}"/>
          </ac:spMkLst>
        </pc:spChg>
        <pc:spChg chg="add mod">
          <ac:chgData name="Camille Quintin" userId="43bde46c83570a9c" providerId="LiveId" clId="{3E200939-8873-4239-A2E5-FEAD33F5D5E5}" dt="2026-10-05T11:47:22.674" v="3469" actId="20577"/>
          <ac:spMkLst>
            <pc:docMk/>
            <pc:sldMk cId="2905276105" sldId="260"/>
            <ac:spMk id="17" creationId="{D9D06382-E316-53FE-1EDB-BFC4354A3108}"/>
          </ac:spMkLst>
        </pc:spChg>
        <pc:spChg chg="add mod">
          <ac:chgData name="Camille Quintin" userId="43bde46c83570a9c" providerId="LiveId" clId="{3E200939-8873-4239-A2E5-FEAD33F5D5E5}" dt="2026-10-05T07:27:10.629" v="3187" actId="6549"/>
          <ac:spMkLst>
            <pc:docMk/>
            <pc:sldMk cId="2905276105" sldId="260"/>
            <ac:spMk id="19" creationId="{4520EDE0-9F3B-C5B4-0993-ECD7CEF921FA}"/>
          </ac:spMkLst>
        </pc:spChg>
        <pc:picChg chg="add mod">
          <ac:chgData name="Camille Quintin" userId="43bde46c83570a9c" providerId="LiveId" clId="{3E200939-8873-4239-A2E5-FEAD33F5D5E5}" dt="2026-10-04T08:25:38.895" v="723" actId="1076"/>
          <ac:picMkLst>
            <pc:docMk/>
            <pc:sldMk cId="2905276105" sldId="260"/>
            <ac:picMk id="5" creationId="{21A810D6-15B0-7C6C-21B5-F4C8D23E1413}"/>
          </ac:picMkLst>
        </pc:picChg>
        <pc:picChg chg="add mod">
          <ac:chgData name="Camille Quintin" userId="43bde46c83570a9c" providerId="LiveId" clId="{3E200939-8873-4239-A2E5-FEAD33F5D5E5}" dt="2026-10-04T08:25:36.780" v="722" actId="1076"/>
          <ac:picMkLst>
            <pc:docMk/>
            <pc:sldMk cId="2905276105" sldId="260"/>
            <ac:picMk id="7" creationId="{7D133BDB-0A3B-9952-82C3-C9B9F2044FE4}"/>
          </ac:picMkLst>
        </pc:picChg>
        <pc:picChg chg="add mod">
          <ac:chgData name="Camille Quintin" userId="43bde46c83570a9c" providerId="LiveId" clId="{3E200939-8873-4239-A2E5-FEAD33F5D5E5}" dt="2026-10-04T08:25:31.415" v="720" actId="1076"/>
          <ac:picMkLst>
            <pc:docMk/>
            <pc:sldMk cId="2905276105" sldId="260"/>
            <ac:picMk id="8" creationId="{4EC16B45-5F4A-F775-2608-068CE4A768A9}"/>
          </ac:picMkLst>
        </pc:picChg>
      </pc:sldChg>
      <pc:sldChg chg="addSp delSp modSp new mod modClrScheme chgLayout">
        <pc:chgData name="Camille Quintin" userId="43bde46c83570a9c" providerId="LiveId" clId="{3E200939-8873-4239-A2E5-FEAD33F5D5E5}" dt="2026-10-05T07:28:24.487" v="3232" actId="20577"/>
        <pc:sldMkLst>
          <pc:docMk/>
          <pc:sldMk cId="3553705186" sldId="261"/>
        </pc:sldMkLst>
        <pc:spChg chg="mod">
          <ac:chgData name="Camille Quintin" userId="43bde46c83570a9c" providerId="LiveId" clId="{3E200939-8873-4239-A2E5-FEAD33F5D5E5}" dt="2026-10-04T08:35:10.699" v="908" actId="14100"/>
          <ac:spMkLst>
            <pc:docMk/>
            <pc:sldMk cId="3553705186" sldId="261"/>
            <ac:spMk id="2" creationId="{21914F01-18DE-798D-D0AB-EB4588A59871}"/>
          </ac:spMkLst>
        </pc:spChg>
        <pc:spChg chg="add mod">
          <ac:chgData name="Camille Quintin" userId="43bde46c83570a9c" providerId="LiveId" clId="{3E200939-8873-4239-A2E5-FEAD33F5D5E5}" dt="2026-10-05T07:28:24.487" v="3232" actId="20577"/>
          <ac:spMkLst>
            <pc:docMk/>
            <pc:sldMk cId="3553705186" sldId="261"/>
            <ac:spMk id="6" creationId="{106757D8-5F51-3D1F-A8FB-60AE59E01DE0}"/>
          </ac:spMkLst>
        </pc:spChg>
        <pc:picChg chg="add mod">
          <ac:chgData name="Camille Quintin" userId="43bde46c83570a9c" providerId="LiveId" clId="{3E200939-8873-4239-A2E5-FEAD33F5D5E5}" dt="2026-10-04T08:35:42.281" v="913" actId="1076"/>
          <ac:picMkLst>
            <pc:docMk/>
            <pc:sldMk cId="3553705186" sldId="261"/>
            <ac:picMk id="8" creationId="{DAD12FED-7F23-62BC-241D-DFA37B51225E}"/>
          </ac:picMkLst>
        </pc:picChg>
      </pc:sldChg>
      <pc:sldChg chg="addSp delSp modSp new mod">
        <pc:chgData name="Camille Quintin" userId="43bde46c83570a9c" providerId="LiveId" clId="{3E200939-8873-4239-A2E5-FEAD33F5D5E5}" dt="2026-10-06T07:13:09.823" v="3614" actId="20577"/>
        <pc:sldMkLst>
          <pc:docMk/>
          <pc:sldMk cId="1319186612" sldId="262"/>
        </pc:sldMkLst>
        <pc:spChg chg="add mod">
          <ac:chgData name="Camille Quintin" userId="43bde46c83570a9c" providerId="LiveId" clId="{3E200939-8873-4239-A2E5-FEAD33F5D5E5}" dt="2026-10-04T08:36:20.088" v="956" actId="1076"/>
          <ac:spMkLst>
            <pc:docMk/>
            <pc:sldMk cId="1319186612" sldId="262"/>
            <ac:spMk id="15" creationId="{13CA248D-F09A-64AD-7234-A7DECF301E78}"/>
          </ac:spMkLst>
        </pc:spChg>
        <pc:spChg chg="add mod">
          <ac:chgData name="Camille Quintin" userId="43bde46c83570a9c" providerId="LiveId" clId="{3E200939-8873-4239-A2E5-FEAD33F5D5E5}" dt="2026-10-04T18:36:01.317" v="3005" actId="114"/>
          <ac:spMkLst>
            <pc:docMk/>
            <pc:sldMk cId="1319186612" sldId="262"/>
            <ac:spMk id="20" creationId="{F087A915-FC33-6557-9234-279E934494E5}"/>
          </ac:spMkLst>
        </pc:spChg>
        <pc:spChg chg="add mod">
          <ac:chgData name="Camille Quintin" userId="43bde46c83570a9c" providerId="LiveId" clId="{3E200939-8873-4239-A2E5-FEAD33F5D5E5}" dt="2026-10-06T07:13:09.823" v="3614" actId="20577"/>
          <ac:spMkLst>
            <pc:docMk/>
            <pc:sldMk cId="1319186612" sldId="262"/>
            <ac:spMk id="22" creationId="{6DDFCA30-ECDA-FA54-FFCC-C7A7ACDE99FE}"/>
          </ac:spMkLst>
        </pc:spChg>
        <pc:spChg chg="add mod">
          <ac:chgData name="Camille Quintin" userId="43bde46c83570a9c" providerId="LiveId" clId="{3E200939-8873-4239-A2E5-FEAD33F5D5E5}" dt="2026-10-05T07:28:38.695" v="3234" actId="20577"/>
          <ac:spMkLst>
            <pc:docMk/>
            <pc:sldMk cId="1319186612" sldId="262"/>
            <ac:spMk id="24" creationId="{ED0BBF43-64E2-8695-E698-4985B69EA36C}"/>
          </ac:spMkLst>
        </pc:spChg>
        <pc:picChg chg="add mod">
          <ac:chgData name="Camille Quintin" userId="43bde46c83570a9c" providerId="LiveId" clId="{3E200939-8873-4239-A2E5-FEAD33F5D5E5}" dt="2026-10-04T09:41:44.869" v="1400" actId="1076"/>
          <ac:picMkLst>
            <pc:docMk/>
            <pc:sldMk cId="1319186612" sldId="262"/>
            <ac:picMk id="11" creationId="{CE1BA9DF-7615-545A-389C-2DFC01878BCC}"/>
          </ac:picMkLst>
        </pc:picChg>
        <pc:picChg chg="add mod">
          <ac:chgData name="Camille Quintin" userId="43bde46c83570a9c" providerId="LiveId" clId="{3E200939-8873-4239-A2E5-FEAD33F5D5E5}" dt="2026-10-04T08:36:01.031" v="915" actId="1076"/>
          <ac:picMkLst>
            <pc:docMk/>
            <pc:sldMk cId="1319186612" sldId="262"/>
            <ac:picMk id="13" creationId="{C15317D0-219C-6467-475F-C9A6E28BC53A}"/>
          </ac:picMkLst>
        </pc:picChg>
        <pc:picChg chg="add mod">
          <ac:chgData name="Camille Quintin" userId="43bde46c83570a9c" providerId="LiveId" clId="{3E200939-8873-4239-A2E5-FEAD33F5D5E5}" dt="2026-10-04T08:36:02.983" v="916" actId="1076"/>
          <ac:picMkLst>
            <pc:docMk/>
            <pc:sldMk cId="1319186612" sldId="262"/>
            <ac:picMk id="14" creationId="{271F5712-B892-BC51-29CF-CABE994353DD}"/>
          </ac:picMkLst>
        </pc:picChg>
      </pc:sldChg>
      <pc:sldChg chg="addSp delSp modSp new mod">
        <pc:chgData name="Camille Quintin" userId="43bde46c83570a9c" providerId="LiveId" clId="{3E200939-8873-4239-A2E5-FEAD33F5D5E5}" dt="2026-10-05T07:34:27.215" v="3261" actId="20577"/>
        <pc:sldMkLst>
          <pc:docMk/>
          <pc:sldMk cId="2190448119" sldId="263"/>
        </pc:sldMkLst>
        <pc:spChg chg="mod">
          <ac:chgData name="Camille Quintin" userId="43bde46c83570a9c" providerId="LiveId" clId="{3E200939-8873-4239-A2E5-FEAD33F5D5E5}" dt="2026-10-03T10:29:00.356" v="501" actId="1076"/>
          <ac:spMkLst>
            <pc:docMk/>
            <pc:sldMk cId="2190448119" sldId="263"/>
            <ac:spMk id="2" creationId="{CA1DF7C3-D6E7-2E50-922E-53E77D8D01F6}"/>
          </ac:spMkLst>
        </pc:spChg>
        <pc:spChg chg="add mod">
          <ac:chgData name="Camille Quintin" userId="43bde46c83570a9c" providerId="LiveId" clId="{3E200939-8873-4239-A2E5-FEAD33F5D5E5}" dt="2026-10-05T07:34:27.215" v="3261" actId="20577"/>
          <ac:spMkLst>
            <pc:docMk/>
            <pc:sldMk cId="2190448119" sldId="263"/>
            <ac:spMk id="4" creationId="{F3AABAF1-69D7-A4B2-718C-F24160A01616}"/>
          </ac:spMkLst>
        </pc:spChg>
      </pc:sldChg>
      <pc:sldChg chg="addSp delSp modSp new mod">
        <pc:chgData name="Camille Quintin" userId="43bde46c83570a9c" providerId="LiveId" clId="{3E200939-8873-4239-A2E5-FEAD33F5D5E5}" dt="2026-10-04T09:46:19.220" v="1507" actId="6549"/>
        <pc:sldMkLst>
          <pc:docMk/>
          <pc:sldMk cId="4016901597" sldId="264"/>
        </pc:sldMkLst>
        <pc:spChg chg="add mod">
          <ac:chgData name="Camille Quintin" userId="43bde46c83570a9c" providerId="LiveId" clId="{3E200939-8873-4239-A2E5-FEAD33F5D5E5}" dt="2026-10-04T09:41:12.282" v="1397" actId="20577"/>
          <ac:spMkLst>
            <pc:docMk/>
            <pc:sldMk cId="4016901597" sldId="264"/>
            <ac:spMk id="3" creationId="{9F2FA194-F50C-3FC1-6C0B-C721B165F975}"/>
          </ac:spMkLst>
        </pc:spChg>
        <pc:spChg chg="add mod">
          <ac:chgData name="Camille Quintin" userId="43bde46c83570a9c" providerId="LiveId" clId="{3E200939-8873-4239-A2E5-FEAD33F5D5E5}" dt="2026-10-04T09:41:17.361" v="1398" actId="20577"/>
          <ac:spMkLst>
            <pc:docMk/>
            <pc:sldMk cId="4016901597" sldId="264"/>
            <ac:spMk id="6" creationId="{D89AB615-67C2-B795-FED9-D6DB6EB1F7C4}"/>
          </ac:spMkLst>
        </pc:spChg>
        <pc:spChg chg="add mod">
          <ac:chgData name="Camille Quintin" userId="43bde46c83570a9c" providerId="LiveId" clId="{3E200939-8873-4239-A2E5-FEAD33F5D5E5}" dt="2026-10-04T09:46:19.220" v="1507" actId="6549"/>
          <ac:spMkLst>
            <pc:docMk/>
            <pc:sldMk cId="4016901597" sldId="264"/>
            <ac:spMk id="12" creationId="{0888E036-ECC0-396E-C032-0A2D979ACA11}"/>
          </ac:spMkLst>
        </pc:spChg>
        <pc:picChg chg="add mod">
          <ac:chgData name="Camille Quintin" userId="43bde46c83570a9c" providerId="LiveId" clId="{3E200939-8873-4239-A2E5-FEAD33F5D5E5}" dt="2026-10-03T13:45:01.369" v="624" actId="1076"/>
          <ac:picMkLst>
            <pc:docMk/>
            <pc:sldMk cId="4016901597" sldId="264"/>
            <ac:picMk id="5" creationId="{450EBCE4-B0D2-4D9C-7F17-A8D596DB64F3}"/>
          </ac:picMkLst>
        </pc:picChg>
        <pc:picChg chg="add mod modCrop">
          <ac:chgData name="Camille Quintin" userId="43bde46c83570a9c" providerId="LiveId" clId="{3E200939-8873-4239-A2E5-FEAD33F5D5E5}" dt="2026-10-04T09:39:18.221" v="1341" actId="1076"/>
          <ac:picMkLst>
            <pc:docMk/>
            <pc:sldMk cId="4016901597" sldId="264"/>
            <ac:picMk id="7" creationId="{05D3BA93-1016-A216-EA92-15E0685F60D3}"/>
          </ac:picMkLst>
        </pc:picChg>
        <pc:picChg chg="add mod modCrop">
          <ac:chgData name="Camille Quintin" userId="43bde46c83570a9c" providerId="LiveId" clId="{3E200939-8873-4239-A2E5-FEAD33F5D5E5}" dt="2026-10-03T13:36:00.394" v="597" actId="1076"/>
          <ac:picMkLst>
            <pc:docMk/>
            <pc:sldMk cId="4016901597" sldId="264"/>
            <ac:picMk id="9" creationId="{0860409E-4814-6CA7-7644-BA0BDD12999B}"/>
          </ac:picMkLst>
        </pc:picChg>
        <pc:picChg chg="add mod">
          <ac:chgData name="Camille Quintin" userId="43bde46c83570a9c" providerId="LiveId" clId="{3E200939-8873-4239-A2E5-FEAD33F5D5E5}" dt="2026-10-03T13:36:07.572" v="600" actId="1076"/>
          <ac:picMkLst>
            <pc:docMk/>
            <pc:sldMk cId="4016901597" sldId="264"/>
            <ac:picMk id="11" creationId="{E6D04638-CC4D-4A5C-DACC-0ACE668982EB}"/>
          </ac:picMkLst>
        </pc:picChg>
      </pc:sldChg>
      <pc:sldChg chg="addSp delSp modSp new mod">
        <pc:chgData name="Camille Quintin" userId="43bde46c83570a9c" providerId="LiveId" clId="{3E200939-8873-4239-A2E5-FEAD33F5D5E5}" dt="2026-10-04T17:16:57.236" v="1652" actId="1076"/>
        <pc:sldMkLst>
          <pc:docMk/>
          <pc:sldMk cId="297007035" sldId="265"/>
        </pc:sldMkLst>
        <pc:spChg chg="add mod">
          <ac:chgData name="Camille Quintin" userId="43bde46c83570a9c" providerId="LiveId" clId="{3E200939-8873-4239-A2E5-FEAD33F5D5E5}" dt="2026-10-04T17:16:57.236" v="1652" actId="1076"/>
          <ac:spMkLst>
            <pc:docMk/>
            <pc:sldMk cId="297007035" sldId="265"/>
            <ac:spMk id="3" creationId="{3945B13F-B728-0AF2-D93E-C49AF84312DB}"/>
          </ac:spMkLst>
        </pc:spChg>
        <pc:spChg chg="add mod">
          <ac:chgData name="Camille Quintin" userId="43bde46c83570a9c" providerId="LiveId" clId="{3E200939-8873-4239-A2E5-FEAD33F5D5E5}" dt="2026-10-04T08:44:28.438" v="1022"/>
          <ac:spMkLst>
            <pc:docMk/>
            <pc:sldMk cId="297007035" sldId="265"/>
            <ac:spMk id="4" creationId="{725FE6C6-45AB-BA48-EB1F-1882725217CD}"/>
          </ac:spMkLst>
        </pc:spChg>
        <pc:spChg chg="add mod">
          <ac:chgData name="Camille Quintin" userId="43bde46c83570a9c" providerId="LiveId" clId="{3E200939-8873-4239-A2E5-FEAD33F5D5E5}" dt="2026-10-04T09:40:24.234" v="1375" actId="20577"/>
          <ac:spMkLst>
            <pc:docMk/>
            <pc:sldMk cId="297007035" sldId="265"/>
            <ac:spMk id="7" creationId="{E4DD37A2-04EB-A177-D8A9-6A6F974FF8BA}"/>
          </ac:spMkLst>
        </pc:spChg>
        <pc:spChg chg="add mod">
          <ac:chgData name="Camille Quintin" userId="43bde46c83570a9c" providerId="LiveId" clId="{3E200939-8873-4239-A2E5-FEAD33F5D5E5}" dt="2026-10-04T09:45:31.519" v="1499" actId="1076"/>
          <ac:spMkLst>
            <pc:docMk/>
            <pc:sldMk cId="297007035" sldId="265"/>
            <ac:spMk id="10" creationId="{C7F192C1-15E2-A357-A0A6-B5D29C8F3FFB}"/>
          </ac:spMkLst>
        </pc:spChg>
        <pc:picChg chg="add mod">
          <ac:chgData name="Camille Quintin" userId="43bde46c83570a9c" providerId="LiveId" clId="{3E200939-8873-4239-A2E5-FEAD33F5D5E5}" dt="2026-10-03T13:47:17.929" v="655" actId="1076"/>
          <ac:picMkLst>
            <pc:docMk/>
            <pc:sldMk cId="297007035" sldId="265"/>
            <ac:picMk id="14" creationId="{54EF8822-4C61-11E7-D364-590CBB07481F}"/>
          </ac:picMkLst>
        </pc:picChg>
        <pc:picChg chg="add mod">
          <ac:chgData name="Camille Quintin" userId="43bde46c83570a9c" providerId="LiveId" clId="{3E200939-8873-4239-A2E5-FEAD33F5D5E5}" dt="2026-10-03T13:47:21.960" v="657" actId="1076"/>
          <ac:picMkLst>
            <pc:docMk/>
            <pc:sldMk cId="297007035" sldId="265"/>
            <ac:picMk id="16" creationId="{0C33EADC-1382-F98D-E81B-911DCFD2AB0F}"/>
          </ac:picMkLst>
        </pc:picChg>
        <pc:picChg chg="add mod">
          <ac:chgData name="Camille Quintin" userId="43bde46c83570a9c" providerId="LiveId" clId="{3E200939-8873-4239-A2E5-FEAD33F5D5E5}" dt="2026-10-03T13:47:25.826" v="659" actId="1076"/>
          <ac:picMkLst>
            <pc:docMk/>
            <pc:sldMk cId="297007035" sldId="265"/>
            <ac:picMk id="18" creationId="{5EF0E14A-EC07-4F2E-1D97-977AD94BC5EE}"/>
          </ac:picMkLst>
        </pc:picChg>
      </pc:sldChg>
      <pc:sldChg chg="addSp delSp modSp new mod">
        <pc:chgData name="Camille Quintin" userId="43bde46c83570a9c" providerId="LiveId" clId="{3E200939-8873-4239-A2E5-FEAD33F5D5E5}" dt="2026-10-04T17:24:27.571" v="1810" actId="20577"/>
        <pc:sldMkLst>
          <pc:docMk/>
          <pc:sldMk cId="3411735363" sldId="266"/>
        </pc:sldMkLst>
        <pc:spChg chg="add mod">
          <ac:chgData name="Camille Quintin" userId="43bde46c83570a9c" providerId="LiveId" clId="{3E200939-8873-4239-A2E5-FEAD33F5D5E5}" dt="2026-10-04T17:21:51.840" v="1733" actId="20577"/>
          <ac:spMkLst>
            <pc:docMk/>
            <pc:sldMk cId="3411735363" sldId="266"/>
            <ac:spMk id="3" creationId="{B9C1F3BB-0B1B-38B5-3DD4-DB6A5A8156AB}"/>
          </ac:spMkLst>
        </pc:spChg>
        <pc:spChg chg="add mod">
          <ac:chgData name="Camille Quintin" userId="43bde46c83570a9c" providerId="LiveId" clId="{3E200939-8873-4239-A2E5-FEAD33F5D5E5}" dt="2026-10-04T17:24:27.571" v="1810" actId="20577"/>
          <ac:spMkLst>
            <pc:docMk/>
            <pc:sldMk cId="3411735363" sldId="266"/>
            <ac:spMk id="7" creationId="{FBA45A04-15D5-4718-718A-17C90C4CDB11}"/>
          </ac:spMkLst>
        </pc:spChg>
        <pc:spChg chg="add mod">
          <ac:chgData name="Camille Quintin" userId="43bde46c83570a9c" providerId="LiveId" clId="{3E200939-8873-4239-A2E5-FEAD33F5D5E5}" dt="2026-10-04T09:26:16.124" v="1147"/>
          <ac:spMkLst>
            <pc:docMk/>
            <pc:sldMk cId="3411735363" sldId="266"/>
            <ac:spMk id="11" creationId="{E70D29CB-1290-51EB-8ED3-0A48F9B9E7E5}"/>
          </ac:spMkLst>
        </pc:spChg>
        <pc:picChg chg="add mod">
          <ac:chgData name="Camille Quintin" userId="43bde46c83570a9c" providerId="LiveId" clId="{3E200939-8873-4239-A2E5-FEAD33F5D5E5}" dt="2026-10-04T09:24:45.617" v="1136" actId="1076"/>
          <ac:picMkLst>
            <pc:docMk/>
            <pc:sldMk cId="3411735363" sldId="266"/>
            <ac:picMk id="4" creationId="{B8C29A37-D620-C541-AC05-F28E826BE75F}"/>
          </ac:picMkLst>
        </pc:picChg>
        <pc:picChg chg="add mod modCrop">
          <ac:chgData name="Camille Quintin" userId="43bde46c83570a9c" providerId="LiveId" clId="{3E200939-8873-4239-A2E5-FEAD33F5D5E5}" dt="2026-10-04T09:24:53.785" v="1140" actId="1076"/>
          <ac:picMkLst>
            <pc:docMk/>
            <pc:sldMk cId="3411735363" sldId="266"/>
            <ac:picMk id="5" creationId="{9E3BD392-4723-5F4F-BAD6-E1FE3271FE50}"/>
          </ac:picMkLst>
        </pc:picChg>
        <pc:inkChg chg="add mod">
          <ac:chgData name="Camille Quintin" userId="43bde46c83570a9c" providerId="LiveId" clId="{3E200939-8873-4239-A2E5-FEAD33F5D5E5}" dt="2026-10-04T09:24:42.822" v="1135" actId="1076"/>
          <ac:inkMkLst>
            <pc:docMk/>
            <pc:sldMk cId="3411735363" sldId="266"/>
            <ac:inkMk id="8" creationId="{47FB2914-6702-3899-68F0-53C9DCC6521C}"/>
          </ac:inkMkLst>
        </pc:inkChg>
      </pc:sldChg>
      <pc:sldChg chg="addSp delSp modSp new mod">
        <pc:chgData name="Camille Quintin" userId="43bde46c83570a9c" providerId="LiveId" clId="{3E200939-8873-4239-A2E5-FEAD33F5D5E5}" dt="2026-10-06T07:15:39.151" v="3615" actId="20577"/>
        <pc:sldMkLst>
          <pc:docMk/>
          <pc:sldMk cId="2261785887" sldId="267"/>
        </pc:sldMkLst>
        <pc:spChg chg="mod">
          <ac:chgData name="Camille Quintin" userId="43bde46c83570a9c" providerId="LiveId" clId="{3E200939-8873-4239-A2E5-FEAD33F5D5E5}" dt="2026-10-04T09:23:24.193" v="1115" actId="14100"/>
          <ac:spMkLst>
            <pc:docMk/>
            <pc:sldMk cId="2261785887" sldId="267"/>
            <ac:spMk id="2" creationId="{B8171D6A-CD98-7A6F-F555-1B0BF43320EE}"/>
          </ac:spMkLst>
        </pc:spChg>
        <pc:spChg chg="add mod">
          <ac:chgData name="Camille Quintin" userId="43bde46c83570a9c" providerId="LiveId" clId="{3E200939-8873-4239-A2E5-FEAD33F5D5E5}" dt="2026-10-04T09:41:05.085" v="1396" actId="1076"/>
          <ac:spMkLst>
            <pc:docMk/>
            <pc:sldMk cId="2261785887" sldId="267"/>
            <ac:spMk id="9" creationId="{E9AAED4B-EF55-1DB2-7EB7-D3F22C08C80A}"/>
          </ac:spMkLst>
        </pc:spChg>
        <pc:spChg chg="add mod">
          <ac:chgData name="Camille Quintin" userId="43bde46c83570a9c" providerId="LiveId" clId="{3E200939-8873-4239-A2E5-FEAD33F5D5E5}" dt="2026-10-06T07:15:39.151" v="3615" actId="20577"/>
          <ac:spMkLst>
            <pc:docMk/>
            <pc:sldMk cId="2261785887" sldId="267"/>
            <ac:spMk id="11" creationId="{3A6CC39C-4C3D-EC7A-FF23-CD80C01436E5}"/>
          </ac:spMkLst>
        </pc:spChg>
        <pc:picChg chg="add mod">
          <ac:chgData name="Camille Quintin" userId="43bde46c83570a9c" providerId="LiveId" clId="{3E200939-8873-4239-A2E5-FEAD33F5D5E5}" dt="2026-10-04T09:24:24.858" v="1131" actId="1076"/>
          <ac:picMkLst>
            <pc:docMk/>
            <pc:sldMk cId="2261785887" sldId="267"/>
            <ac:picMk id="5" creationId="{36DAC275-5933-9A80-2457-5B3A8DA327D5}"/>
          </ac:picMkLst>
        </pc:picChg>
        <pc:picChg chg="add mod modCrop">
          <ac:chgData name="Camille Quintin" userId="43bde46c83570a9c" providerId="LiveId" clId="{3E200939-8873-4239-A2E5-FEAD33F5D5E5}" dt="2026-10-04T09:24:23.477" v="1130" actId="1076"/>
          <ac:picMkLst>
            <pc:docMk/>
            <pc:sldMk cId="2261785887" sldId="267"/>
            <ac:picMk id="7" creationId="{16500E0D-8BBF-6897-1D2E-7F16F5DE072B}"/>
          </ac:picMkLst>
        </pc:picChg>
      </pc:sldChg>
      <pc:sldChg chg="addSp delSp modSp new mod modClrScheme chgLayout">
        <pc:chgData name="Camille Quintin" userId="43bde46c83570a9c" providerId="LiveId" clId="{3E200939-8873-4239-A2E5-FEAD33F5D5E5}" dt="2026-10-04T09:40:58.574" v="1395" actId="20577"/>
        <pc:sldMkLst>
          <pc:docMk/>
          <pc:sldMk cId="2805270056" sldId="268"/>
        </pc:sldMkLst>
        <pc:spChg chg="add mod">
          <ac:chgData name="Camille Quintin" userId="43bde46c83570a9c" providerId="LiveId" clId="{3E200939-8873-4239-A2E5-FEAD33F5D5E5}" dt="2026-10-04T09:26:32.587" v="1151" actId="26606"/>
          <ac:spMkLst>
            <pc:docMk/>
            <pc:sldMk cId="2805270056" sldId="268"/>
            <ac:spMk id="6" creationId="{67427868-D80D-EF43-F975-BBB36C77BD74}"/>
          </ac:spMkLst>
        </pc:spChg>
        <pc:spChg chg="add mod">
          <ac:chgData name="Camille Quintin" userId="43bde46c83570a9c" providerId="LiveId" clId="{3E200939-8873-4239-A2E5-FEAD33F5D5E5}" dt="2026-10-04T09:40:58.574" v="1395" actId="20577"/>
          <ac:spMkLst>
            <pc:docMk/>
            <pc:sldMk cId="2805270056" sldId="268"/>
            <ac:spMk id="18" creationId="{F7FE4C4E-464E-7F06-3F88-6C61598636B6}"/>
          </ac:spMkLst>
        </pc:spChg>
        <pc:picChg chg="add mod modCrop">
          <ac:chgData name="Camille Quintin" userId="43bde46c83570a9c" providerId="LiveId" clId="{3E200939-8873-4239-A2E5-FEAD33F5D5E5}" dt="2026-10-04T09:28:05.133" v="1184" actId="1076"/>
          <ac:picMkLst>
            <pc:docMk/>
            <pc:sldMk cId="2805270056" sldId="268"/>
            <ac:picMk id="8" creationId="{EC55AD52-D923-AF62-E43E-23B0E0860961}"/>
          </ac:picMkLst>
        </pc:picChg>
        <pc:picChg chg="add mod modCrop">
          <ac:chgData name="Camille Quintin" userId="43bde46c83570a9c" providerId="LiveId" clId="{3E200939-8873-4239-A2E5-FEAD33F5D5E5}" dt="2026-10-04T09:27:06.847" v="1159" actId="14100"/>
          <ac:picMkLst>
            <pc:docMk/>
            <pc:sldMk cId="2805270056" sldId="268"/>
            <ac:picMk id="10" creationId="{B7445486-46DE-8418-1592-4018AE237027}"/>
          </ac:picMkLst>
        </pc:picChg>
        <pc:picChg chg="add mod modCrop">
          <ac:chgData name="Camille Quintin" userId="43bde46c83570a9c" providerId="LiveId" clId="{3E200939-8873-4239-A2E5-FEAD33F5D5E5}" dt="2026-10-04T09:28:04.070" v="1183" actId="1076"/>
          <ac:picMkLst>
            <pc:docMk/>
            <pc:sldMk cId="2805270056" sldId="268"/>
            <ac:picMk id="12" creationId="{421C4660-62B1-6431-1294-403C3126B2AE}"/>
          </ac:picMkLst>
        </pc:picChg>
        <pc:picChg chg="add mod modCrop">
          <ac:chgData name="Camille Quintin" userId="43bde46c83570a9c" providerId="LiveId" clId="{3E200939-8873-4239-A2E5-FEAD33F5D5E5}" dt="2026-10-04T09:28:12.757" v="1189" actId="1076"/>
          <ac:picMkLst>
            <pc:docMk/>
            <pc:sldMk cId="2805270056" sldId="268"/>
            <ac:picMk id="16" creationId="{BF69EC76-F4FE-9C71-D54B-A9990A969C49}"/>
          </ac:picMkLst>
        </pc:picChg>
      </pc:sldChg>
      <pc:sldChg chg="addSp delSp modSp new mod">
        <pc:chgData name="Camille Quintin" userId="43bde46c83570a9c" providerId="LiveId" clId="{3E200939-8873-4239-A2E5-FEAD33F5D5E5}" dt="2026-10-05T07:19:22.229" v="3176" actId="1076"/>
        <pc:sldMkLst>
          <pc:docMk/>
          <pc:sldMk cId="3828881887" sldId="269"/>
        </pc:sldMkLst>
        <pc:spChg chg="add mod">
          <ac:chgData name="Camille Quintin" userId="43bde46c83570a9c" providerId="LiveId" clId="{3E200939-8873-4239-A2E5-FEAD33F5D5E5}" dt="2026-10-05T07:19:22.229" v="3176" actId="1076"/>
          <ac:spMkLst>
            <pc:docMk/>
            <pc:sldMk cId="3828881887" sldId="269"/>
            <ac:spMk id="3" creationId="{E2904255-12E6-070C-C5E5-636B5F44AF5E}"/>
          </ac:spMkLst>
        </pc:spChg>
        <pc:spChg chg="add mod">
          <ac:chgData name="Camille Quintin" userId="43bde46c83570a9c" providerId="LiveId" clId="{3E200939-8873-4239-A2E5-FEAD33F5D5E5}" dt="2026-10-04T09:29:11.672" v="1249" actId="20577"/>
          <ac:spMkLst>
            <pc:docMk/>
            <pc:sldMk cId="3828881887" sldId="269"/>
            <ac:spMk id="4" creationId="{2488B3F9-1B25-A2D0-2076-A1DE73EA30B2}"/>
          </ac:spMkLst>
        </pc:spChg>
        <pc:spChg chg="add mod">
          <ac:chgData name="Camille Quintin" userId="43bde46c83570a9c" providerId="LiveId" clId="{3E200939-8873-4239-A2E5-FEAD33F5D5E5}" dt="2026-10-04T09:40:54.560" v="1392" actId="20577"/>
          <ac:spMkLst>
            <pc:docMk/>
            <pc:sldMk cId="3828881887" sldId="269"/>
            <ac:spMk id="9" creationId="{0558AE28-EFFF-A544-A152-71482EEBDC83}"/>
          </ac:spMkLst>
        </pc:spChg>
        <pc:picChg chg="add mod">
          <ac:chgData name="Camille Quintin" userId="43bde46c83570a9c" providerId="LiveId" clId="{3E200939-8873-4239-A2E5-FEAD33F5D5E5}" dt="2026-10-05T07:16:48.771" v="3010" actId="1076"/>
          <ac:picMkLst>
            <pc:docMk/>
            <pc:sldMk cId="3828881887" sldId="269"/>
            <ac:picMk id="5" creationId="{40BF25FD-FB22-93E2-8F0E-5E3079744242}"/>
          </ac:picMkLst>
        </pc:picChg>
        <pc:picChg chg="add">
          <ac:chgData name="Camille Quintin" userId="43bde46c83570a9c" providerId="LiveId" clId="{3E200939-8873-4239-A2E5-FEAD33F5D5E5}" dt="2026-10-04T09:28:45.258" v="1195" actId="22"/>
          <ac:picMkLst>
            <pc:docMk/>
            <pc:sldMk cId="3828881887" sldId="269"/>
            <ac:picMk id="6" creationId="{E39368EF-D026-8DEF-43C8-0A9EE3F260CD}"/>
          </ac:picMkLst>
        </pc:picChg>
        <pc:picChg chg="add del mod">
          <ac:chgData name="Camille Quintin" userId="43bde46c83570a9c" providerId="LiveId" clId="{3E200939-8873-4239-A2E5-FEAD33F5D5E5}" dt="2026-10-05T07:16:39.261" v="3006" actId="478"/>
          <ac:picMkLst>
            <pc:docMk/>
            <pc:sldMk cId="3828881887" sldId="269"/>
            <ac:picMk id="7" creationId="{B662343E-ED9F-1A88-2075-108CE1945C87}"/>
          </ac:picMkLst>
        </pc:picChg>
      </pc:sldChg>
      <pc:sldChg chg="addSp delSp modSp new mod">
        <pc:chgData name="Camille Quintin" userId="43bde46c83570a9c" providerId="LiveId" clId="{3E200939-8873-4239-A2E5-FEAD33F5D5E5}" dt="2026-10-06T07:18:20.529" v="3670" actId="1035"/>
        <pc:sldMkLst>
          <pc:docMk/>
          <pc:sldMk cId="3436963572" sldId="270"/>
        </pc:sldMkLst>
        <pc:spChg chg="mod">
          <ac:chgData name="Camille Quintin" userId="43bde46c83570a9c" providerId="LiveId" clId="{3E200939-8873-4239-A2E5-FEAD33F5D5E5}" dt="2026-10-06T07:18:16.208" v="3658" actId="1035"/>
          <ac:spMkLst>
            <pc:docMk/>
            <pc:sldMk cId="3436963572" sldId="270"/>
            <ac:spMk id="2" creationId="{0FEF13DD-6B37-7611-D82A-937EB110B638}"/>
          </ac:spMkLst>
        </pc:spChg>
        <pc:spChg chg="add mod">
          <ac:chgData name="Camille Quintin" userId="43bde46c83570a9c" providerId="LiveId" clId="{3E200939-8873-4239-A2E5-FEAD33F5D5E5}" dt="2026-10-06T07:18:20.529" v="3670" actId="1035"/>
          <ac:spMkLst>
            <pc:docMk/>
            <pc:sldMk cId="3436963572" sldId="270"/>
            <ac:spMk id="4" creationId="{440E5C55-50E6-B64A-53EA-365EF79A6051}"/>
          </ac:spMkLst>
        </pc:spChg>
      </pc:sldChg>
      <pc:sldChg chg="addSp delSp modSp new mod">
        <pc:chgData name="Camille Quintin" userId="43bde46c83570a9c" providerId="LiveId" clId="{3E200939-8873-4239-A2E5-FEAD33F5D5E5}" dt="2026-10-06T07:56:42.402" v="3728" actId="20577"/>
        <pc:sldMkLst>
          <pc:docMk/>
          <pc:sldMk cId="1652719905" sldId="271"/>
        </pc:sldMkLst>
        <pc:spChg chg="mod">
          <ac:chgData name="Camille Quintin" userId="43bde46c83570a9c" providerId="LiveId" clId="{3E200939-8873-4239-A2E5-FEAD33F5D5E5}" dt="2026-10-04T18:14:39.251" v="2891" actId="255"/>
          <ac:spMkLst>
            <pc:docMk/>
            <pc:sldMk cId="1652719905" sldId="271"/>
            <ac:spMk id="2" creationId="{543F14C5-B695-818D-F0B0-3071C7CE4F59}"/>
          </ac:spMkLst>
        </pc:spChg>
        <pc:spChg chg="add mod">
          <ac:chgData name="Camille Quintin" userId="43bde46c83570a9c" providerId="LiveId" clId="{3E200939-8873-4239-A2E5-FEAD33F5D5E5}" dt="2026-10-06T07:56:42.402" v="3728" actId="20577"/>
          <ac:spMkLst>
            <pc:docMk/>
            <pc:sldMk cId="1652719905" sldId="271"/>
            <ac:spMk id="5" creationId="{54B20931-713F-B358-10F9-75784630F670}"/>
          </ac:spMkLst>
        </pc:spChg>
      </pc:sldChg>
      <pc:sldChg chg="addSp delSp modSp new mod">
        <pc:chgData name="Camille Quintin" userId="43bde46c83570a9c" providerId="LiveId" clId="{3E200939-8873-4239-A2E5-FEAD33F5D5E5}" dt="2026-10-05T19:16:03.822" v="3549" actId="20577"/>
        <pc:sldMkLst>
          <pc:docMk/>
          <pc:sldMk cId="4280194061" sldId="272"/>
        </pc:sldMkLst>
        <pc:spChg chg="mod">
          <ac:chgData name="Camille Quintin" userId="43bde46c83570a9c" providerId="LiveId" clId="{3E200939-8873-4239-A2E5-FEAD33F5D5E5}" dt="2026-10-05T19:16:03.822" v="3549" actId="20577"/>
          <ac:spMkLst>
            <pc:docMk/>
            <pc:sldMk cId="4280194061" sldId="272"/>
            <ac:spMk id="2" creationId="{3C899D1E-DA86-50F6-FE8D-456E9F03EBAE}"/>
          </ac:spMkLst>
        </pc:spChg>
        <pc:spChg chg="del">
          <ac:chgData name="Camille Quintin" userId="43bde46c83570a9c" providerId="LiveId" clId="{3E200939-8873-4239-A2E5-FEAD33F5D5E5}" dt="2026-10-05T12:17:01.884" v="3499" actId="478"/>
          <ac:spMkLst>
            <pc:docMk/>
            <pc:sldMk cId="4280194061" sldId="272"/>
            <ac:spMk id="3" creationId="{608A7AFD-A577-620B-6F04-0F9825356E31}"/>
          </ac:spMkLst>
        </pc:spChg>
        <pc:spChg chg="add">
          <ac:chgData name="Camille Quintin" userId="43bde46c83570a9c" providerId="LiveId" clId="{3E200939-8873-4239-A2E5-FEAD33F5D5E5}" dt="2026-10-05T12:16:30.758" v="3489" actId="22"/>
          <ac:spMkLst>
            <pc:docMk/>
            <pc:sldMk cId="4280194061" sldId="272"/>
            <ac:spMk id="7" creationId="{2CE31936-4165-FE98-336A-AE4AB316DF7F}"/>
          </ac:spMkLst>
        </pc:spChg>
        <pc:spChg chg="add mod">
          <ac:chgData name="Camille Quintin" userId="43bde46c83570a9c" providerId="LiveId" clId="{3E200939-8873-4239-A2E5-FEAD33F5D5E5}" dt="2026-10-05T12:18:12.974" v="3510" actId="14100"/>
          <ac:spMkLst>
            <pc:docMk/>
            <pc:sldMk cId="4280194061" sldId="272"/>
            <ac:spMk id="11" creationId="{AF293566-8618-7844-BB76-A5EA5870CB84}"/>
          </ac:spMkLst>
        </pc:spChg>
        <pc:spChg chg="add">
          <ac:chgData name="Camille Quintin" userId="43bde46c83570a9c" providerId="LiveId" clId="{3E200939-8873-4239-A2E5-FEAD33F5D5E5}" dt="2026-10-05T12:17:45.499" v="3504" actId="22"/>
          <ac:spMkLst>
            <pc:docMk/>
            <pc:sldMk cId="4280194061" sldId="272"/>
            <ac:spMk id="15" creationId="{1B11187B-4F73-8E9F-5C21-BB2BE13ED755}"/>
          </ac:spMkLst>
        </pc:spChg>
        <pc:picChg chg="add mod">
          <ac:chgData name="Camille Quintin" userId="43bde46c83570a9c" providerId="LiveId" clId="{3E200939-8873-4239-A2E5-FEAD33F5D5E5}" dt="2026-10-05T12:18:08.653" v="3509" actId="1076"/>
          <ac:picMkLst>
            <pc:docMk/>
            <pc:sldMk cId="4280194061" sldId="272"/>
            <ac:picMk id="5" creationId="{FAD7E83C-D2C4-6CF0-FA1E-E2A2C4EF3A76}"/>
          </ac:picMkLst>
        </pc:picChg>
        <pc:picChg chg="add mod">
          <ac:chgData name="Camille Quintin" userId="43bde46c83570a9c" providerId="LiveId" clId="{3E200939-8873-4239-A2E5-FEAD33F5D5E5}" dt="2026-10-05T12:17:58.180" v="3507" actId="1076"/>
          <ac:picMkLst>
            <pc:docMk/>
            <pc:sldMk cId="4280194061" sldId="272"/>
            <ac:picMk id="9" creationId="{4BAFAE34-E1B3-D337-E65F-090DBF424F8A}"/>
          </ac:picMkLst>
        </pc:picChg>
        <pc:picChg chg="add mod">
          <ac:chgData name="Camille Quintin" userId="43bde46c83570a9c" providerId="LiveId" clId="{3E200939-8873-4239-A2E5-FEAD33F5D5E5}" dt="2026-10-05T12:17:59.832" v="3508" actId="1076"/>
          <ac:picMkLst>
            <pc:docMk/>
            <pc:sldMk cId="4280194061" sldId="272"/>
            <ac:picMk id="13" creationId="{0E351A67-FFAE-0A11-2F76-C6A64D82FDD0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AA20905-3954-474B-A606-562BCA026DC1}" type="doc">
      <dgm:prSet loTypeId="urn:microsoft.com/office/officeart/2016/7/layout/LinearBlockProcessNumbered" loCatId="process" qsTypeId="urn:microsoft.com/office/officeart/2005/8/quickstyle/simple1#1" qsCatId="simple" csTypeId="urn:microsoft.com/office/officeart/2005/8/colors/colorful1#1" csCatId="colorful" phldr="1"/>
      <dgm:spPr/>
      <dgm:t>
        <a:bodyPr rtlCol="0"/>
        <a:lstStyle/>
        <a:p>
          <a:pPr rtl="0"/>
          <a:endParaRPr lang="en-US"/>
        </a:p>
      </dgm:t>
    </dgm:pt>
    <dgm:pt modelId="{DC13AB6D-DEA2-4CBB-AC69-1EF1A6AD1512}">
      <dgm:prSet/>
      <dgm:spPr/>
      <dgm:t>
        <a:bodyPr rtlCol="0"/>
        <a:lstStyle/>
        <a:p>
          <a:pPr rtl="0">
            <a:defRPr cap="all"/>
          </a:pPr>
          <a:r>
            <a:rPr lang="fr" dirty="0"/>
            <a:t>Saint Sébastien, un saint paléochrétien</a:t>
          </a:r>
        </a:p>
      </dgm:t>
    </dgm:pt>
    <dgm:pt modelId="{2C752582-D9FF-4E04-A92F-827DB4BB5C48}" type="parTrans" cxnId="{4B888393-351D-4489-90C9-5A68061AB236}">
      <dgm:prSet/>
      <dgm:spPr/>
      <dgm:t>
        <a:bodyPr rtlCol="0"/>
        <a:lstStyle/>
        <a:p>
          <a:pPr rtl="0"/>
          <a:endParaRPr lang="en-US"/>
        </a:p>
      </dgm:t>
    </dgm:pt>
    <dgm:pt modelId="{9C64CC83-643C-4E12-8F97-BC19DC031190}" type="sibTrans" cxnId="{4B888393-351D-4489-90C9-5A68061AB236}">
      <dgm:prSet phldrT="01" phldr="0"/>
      <dgm:spPr/>
      <dgm:t>
        <a:bodyPr rtlCol="0"/>
        <a:lstStyle/>
        <a:p>
          <a:pPr rtl="0"/>
          <a:r>
            <a:rPr lang="fr"/>
            <a:t>01</a:t>
          </a:r>
        </a:p>
      </dgm:t>
    </dgm:pt>
    <dgm:pt modelId="{53742231-981F-480A-940F-203EC2F7423F}">
      <dgm:prSet/>
      <dgm:spPr/>
      <dgm:t>
        <a:bodyPr rtlCol="0"/>
        <a:lstStyle/>
        <a:p>
          <a:pPr rtl="0">
            <a:defRPr cap="all"/>
          </a:pPr>
          <a:r>
            <a:rPr lang="fr" dirty="0"/>
            <a:t>Un paysage, 2 époques</a:t>
          </a:r>
        </a:p>
      </dgm:t>
    </dgm:pt>
    <dgm:pt modelId="{2FC75195-FBA1-43DE-85DD-40B4B3A2F1F3}" type="parTrans" cxnId="{F226B1C2-5D99-403A-8240-EAD6BD4D8534}">
      <dgm:prSet/>
      <dgm:spPr/>
      <dgm:t>
        <a:bodyPr rtlCol="0"/>
        <a:lstStyle/>
        <a:p>
          <a:pPr rtl="0"/>
          <a:endParaRPr lang="en-US"/>
        </a:p>
      </dgm:t>
    </dgm:pt>
    <dgm:pt modelId="{EF449C32-A7AE-4099-9E9B-9E2F736A89CE}" type="sibTrans" cxnId="{F226B1C2-5D99-403A-8240-EAD6BD4D8534}">
      <dgm:prSet phldrT="02" phldr="0"/>
      <dgm:spPr/>
      <dgm:t>
        <a:bodyPr rtlCol="0"/>
        <a:lstStyle/>
        <a:p>
          <a:pPr rtl="0"/>
          <a:r>
            <a:rPr lang="fr"/>
            <a:t>02</a:t>
          </a:r>
        </a:p>
      </dgm:t>
    </dgm:pt>
    <dgm:pt modelId="{9EF41CC5-EF3B-4A6D-8229-3F1333EADFB3}">
      <dgm:prSet/>
      <dgm:spPr/>
      <dgm:t>
        <a:bodyPr rtlCol="0"/>
        <a:lstStyle/>
        <a:p>
          <a:pPr rtl="0">
            <a:defRPr cap="all"/>
          </a:pPr>
          <a:r>
            <a:rPr lang="fr" dirty="0"/>
            <a:t>Un message chrétien</a:t>
          </a:r>
        </a:p>
      </dgm:t>
    </dgm:pt>
    <dgm:pt modelId="{DAEF1C7D-B0C5-46FA-BED3-8A54E918D3E0}" type="parTrans" cxnId="{E476EEBC-7C9F-4E07-BD58-1044B9769B64}">
      <dgm:prSet/>
      <dgm:spPr/>
      <dgm:t>
        <a:bodyPr rtlCol="0"/>
        <a:lstStyle/>
        <a:p>
          <a:pPr rtl="0"/>
          <a:endParaRPr lang="en-US"/>
        </a:p>
      </dgm:t>
    </dgm:pt>
    <dgm:pt modelId="{98E6DD7C-B953-4119-9F64-9914E467ECBF}" type="sibTrans" cxnId="{E476EEBC-7C9F-4E07-BD58-1044B9769B64}">
      <dgm:prSet phldrT="03" phldr="0"/>
      <dgm:spPr/>
      <dgm:t>
        <a:bodyPr rtlCol="0"/>
        <a:lstStyle/>
        <a:p>
          <a:pPr rtl="0"/>
          <a:r>
            <a:rPr lang="fr"/>
            <a:t>03</a:t>
          </a:r>
        </a:p>
      </dgm:t>
    </dgm:pt>
    <dgm:pt modelId="{579698BD-D232-4926-8D7B-29A69B90858B}" type="pres">
      <dgm:prSet presAssocID="{8AA20905-3954-474B-A606-562BCA026DC1}" presName="Name0" presStyleCnt="0">
        <dgm:presLayoutVars>
          <dgm:animLvl val="lvl"/>
          <dgm:resizeHandles val="exact"/>
        </dgm:presLayoutVars>
      </dgm:prSet>
      <dgm:spPr/>
    </dgm:pt>
    <dgm:pt modelId="{3DD5B223-886E-4FC7-BDA1-ECA869A474EC}" type="pres">
      <dgm:prSet presAssocID="{DC13AB6D-DEA2-4CBB-AC69-1EF1A6AD1512}" presName="compositeNode" presStyleCnt="0">
        <dgm:presLayoutVars>
          <dgm:bulletEnabled val="1"/>
        </dgm:presLayoutVars>
      </dgm:prSet>
      <dgm:spPr/>
    </dgm:pt>
    <dgm:pt modelId="{DA3A6BD4-857F-4C66-97FA-B1E1C180A950}" type="pres">
      <dgm:prSet presAssocID="{DC13AB6D-DEA2-4CBB-AC69-1EF1A6AD1512}" presName="bgRect" presStyleLbl="alignNode1" presStyleIdx="0" presStyleCnt="3"/>
      <dgm:spPr/>
    </dgm:pt>
    <dgm:pt modelId="{BBA91679-4684-4A04-8AEB-03038C78A75C}" type="pres">
      <dgm:prSet presAssocID="{9C64CC83-643C-4E12-8F97-BC19DC031190}" presName="sibTransNodeRect" presStyleLbl="alignNode1" presStyleIdx="0" presStyleCnt="3">
        <dgm:presLayoutVars>
          <dgm:chMax val="0"/>
          <dgm:bulletEnabled val="1"/>
        </dgm:presLayoutVars>
      </dgm:prSet>
      <dgm:spPr/>
    </dgm:pt>
    <dgm:pt modelId="{5F398AEE-BC0F-4F30-99FA-92D67A176C2D}" type="pres">
      <dgm:prSet presAssocID="{DC13AB6D-DEA2-4CBB-AC69-1EF1A6AD1512}" presName="nodeRect" presStyleLbl="alignNode1" presStyleIdx="0" presStyleCnt="3">
        <dgm:presLayoutVars>
          <dgm:bulletEnabled val="1"/>
        </dgm:presLayoutVars>
      </dgm:prSet>
      <dgm:spPr/>
    </dgm:pt>
    <dgm:pt modelId="{3C27A223-AC17-40BD-B7C5-0447661C2934}" type="pres">
      <dgm:prSet presAssocID="{9C64CC83-643C-4E12-8F97-BC19DC031190}" presName="sibTrans" presStyleCnt="0"/>
      <dgm:spPr/>
    </dgm:pt>
    <dgm:pt modelId="{0864151C-845B-4A50-9755-7EE613694D81}" type="pres">
      <dgm:prSet presAssocID="{53742231-981F-480A-940F-203EC2F7423F}" presName="compositeNode" presStyleCnt="0">
        <dgm:presLayoutVars>
          <dgm:bulletEnabled val="1"/>
        </dgm:presLayoutVars>
      </dgm:prSet>
      <dgm:spPr/>
    </dgm:pt>
    <dgm:pt modelId="{00AE7F27-0E5D-4AFB-ACD6-B5A19E79EA42}" type="pres">
      <dgm:prSet presAssocID="{53742231-981F-480A-940F-203EC2F7423F}" presName="bgRect" presStyleLbl="alignNode1" presStyleIdx="1" presStyleCnt="3"/>
      <dgm:spPr/>
    </dgm:pt>
    <dgm:pt modelId="{975C752B-C37A-4BA6-A3AE-2202A141404A}" type="pres">
      <dgm:prSet presAssocID="{EF449C32-A7AE-4099-9E9B-9E2F736A89CE}" presName="sibTransNodeRect" presStyleLbl="alignNode1" presStyleIdx="1" presStyleCnt="3">
        <dgm:presLayoutVars>
          <dgm:chMax val="0"/>
          <dgm:bulletEnabled val="1"/>
        </dgm:presLayoutVars>
      </dgm:prSet>
      <dgm:spPr/>
    </dgm:pt>
    <dgm:pt modelId="{C5BDCA19-B754-421E-A6CC-628F80FC74CB}" type="pres">
      <dgm:prSet presAssocID="{53742231-981F-480A-940F-203EC2F7423F}" presName="nodeRect" presStyleLbl="alignNode1" presStyleIdx="1" presStyleCnt="3">
        <dgm:presLayoutVars>
          <dgm:bulletEnabled val="1"/>
        </dgm:presLayoutVars>
      </dgm:prSet>
      <dgm:spPr/>
    </dgm:pt>
    <dgm:pt modelId="{3E36C1DA-E751-469B-91D5-B7ADF3790DAB}" type="pres">
      <dgm:prSet presAssocID="{EF449C32-A7AE-4099-9E9B-9E2F736A89CE}" presName="sibTrans" presStyleCnt="0"/>
      <dgm:spPr/>
    </dgm:pt>
    <dgm:pt modelId="{19974A3A-09A4-40DE-BB0F-D9AED1ACB06E}" type="pres">
      <dgm:prSet presAssocID="{9EF41CC5-EF3B-4A6D-8229-3F1333EADFB3}" presName="compositeNode" presStyleCnt="0">
        <dgm:presLayoutVars>
          <dgm:bulletEnabled val="1"/>
        </dgm:presLayoutVars>
      </dgm:prSet>
      <dgm:spPr/>
    </dgm:pt>
    <dgm:pt modelId="{CAD62F17-E99D-4FEF-B376-961CA4CB20EB}" type="pres">
      <dgm:prSet presAssocID="{9EF41CC5-EF3B-4A6D-8229-3F1333EADFB3}" presName="bgRect" presStyleLbl="alignNode1" presStyleIdx="2" presStyleCnt="3"/>
      <dgm:spPr/>
    </dgm:pt>
    <dgm:pt modelId="{E20811D6-E5D4-4C9E-AABF-9E0E1902CA2C}" type="pres">
      <dgm:prSet presAssocID="{98E6DD7C-B953-4119-9F64-9914E467ECBF}" presName="sibTransNodeRect" presStyleLbl="alignNode1" presStyleIdx="2" presStyleCnt="3">
        <dgm:presLayoutVars>
          <dgm:chMax val="0"/>
          <dgm:bulletEnabled val="1"/>
        </dgm:presLayoutVars>
      </dgm:prSet>
      <dgm:spPr/>
    </dgm:pt>
    <dgm:pt modelId="{67D48337-9200-42EF-A956-8FC92E9B78D2}" type="pres">
      <dgm:prSet presAssocID="{9EF41CC5-EF3B-4A6D-8229-3F1333EADFB3}" presName="nodeRect" presStyleLbl="alignNode1" presStyleIdx="2" presStyleCnt="3">
        <dgm:presLayoutVars>
          <dgm:bulletEnabled val="1"/>
        </dgm:presLayoutVars>
      </dgm:prSet>
      <dgm:spPr/>
    </dgm:pt>
  </dgm:ptLst>
  <dgm:cxnLst>
    <dgm:cxn modelId="{43B61840-F115-4174-96B9-DA0C0E83489E}" type="presOf" srcId="{9EF41CC5-EF3B-4A6D-8229-3F1333EADFB3}" destId="{CAD62F17-E99D-4FEF-B376-961CA4CB20EB}" srcOrd="0" destOrd="0" presId="urn:microsoft.com/office/officeart/2016/7/layout/LinearBlockProcessNumbered"/>
    <dgm:cxn modelId="{0439566F-A180-439C-8FAE-14E400EF2DCF}" type="presOf" srcId="{8AA20905-3954-474B-A606-562BCA026DC1}" destId="{579698BD-D232-4926-8D7B-29A69B90858B}" srcOrd="0" destOrd="0" presId="urn:microsoft.com/office/officeart/2016/7/layout/LinearBlockProcessNumbered"/>
    <dgm:cxn modelId="{29280853-1A86-48A7-BA30-A3847B3BBF6D}" type="presOf" srcId="{98E6DD7C-B953-4119-9F64-9914E467ECBF}" destId="{E20811D6-E5D4-4C9E-AABF-9E0E1902CA2C}" srcOrd="0" destOrd="0" presId="urn:microsoft.com/office/officeart/2016/7/layout/LinearBlockProcessNumbered"/>
    <dgm:cxn modelId="{F6B1598F-1951-460F-BB68-54B32A798437}" type="presOf" srcId="{DC13AB6D-DEA2-4CBB-AC69-1EF1A6AD1512}" destId="{5F398AEE-BC0F-4F30-99FA-92D67A176C2D}" srcOrd="1" destOrd="0" presId="urn:microsoft.com/office/officeart/2016/7/layout/LinearBlockProcessNumbered"/>
    <dgm:cxn modelId="{4B888393-351D-4489-90C9-5A68061AB236}" srcId="{8AA20905-3954-474B-A606-562BCA026DC1}" destId="{DC13AB6D-DEA2-4CBB-AC69-1EF1A6AD1512}" srcOrd="0" destOrd="0" parTransId="{2C752582-D9FF-4E04-A92F-827DB4BB5C48}" sibTransId="{9C64CC83-643C-4E12-8F97-BC19DC031190}"/>
    <dgm:cxn modelId="{BA068B95-2DA2-453B-8162-90B6AB26C20F}" type="presOf" srcId="{DC13AB6D-DEA2-4CBB-AC69-1EF1A6AD1512}" destId="{DA3A6BD4-857F-4C66-97FA-B1E1C180A950}" srcOrd="0" destOrd="0" presId="urn:microsoft.com/office/officeart/2016/7/layout/LinearBlockProcessNumbered"/>
    <dgm:cxn modelId="{07D44DA2-D4CF-4582-A029-20843D5E0F23}" type="presOf" srcId="{53742231-981F-480A-940F-203EC2F7423F}" destId="{C5BDCA19-B754-421E-A6CC-628F80FC74CB}" srcOrd="1" destOrd="0" presId="urn:microsoft.com/office/officeart/2016/7/layout/LinearBlockProcessNumbered"/>
    <dgm:cxn modelId="{E476EEBC-7C9F-4E07-BD58-1044B9769B64}" srcId="{8AA20905-3954-474B-A606-562BCA026DC1}" destId="{9EF41CC5-EF3B-4A6D-8229-3F1333EADFB3}" srcOrd="2" destOrd="0" parTransId="{DAEF1C7D-B0C5-46FA-BED3-8A54E918D3E0}" sibTransId="{98E6DD7C-B953-4119-9F64-9914E467ECBF}"/>
    <dgm:cxn modelId="{FDD130C2-CD74-4EFB-A226-A939177EE674}" type="presOf" srcId="{53742231-981F-480A-940F-203EC2F7423F}" destId="{00AE7F27-0E5D-4AFB-ACD6-B5A19E79EA42}" srcOrd="0" destOrd="0" presId="urn:microsoft.com/office/officeart/2016/7/layout/LinearBlockProcessNumbered"/>
    <dgm:cxn modelId="{F226B1C2-5D99-403A-8240-EAD6BD4D8534}" srcId="{8AA20905-3954-474B-A606-562BCA026DC1}" destId="{53742231-981F-480A-940F-203EC2F7423F}" srcOrd="1" destOrd="0" parTransId="{2FC75195-FBA1-43DE-85DD-40B4B3A2F1F3}" sibTransId="{EF449C32-A7AE-4099-9E9B-9E2F736A89CE}"/>
    <dgm:cxn modelId="{714928C7-F07E-48C4-BE9E-4842896AB09C}" type="presOf" srcId="{9C64CC83-643C-4E12-8F97-BC19DC031190}" destId="{BBA91679-4684-4A04-8AEB-03038C78A75C}" srcOrd="0" destOrd="0" presId="urn:microsoft.com/office/officeart/2016/7/layout/LinearBlockProcessNumbered"/>
    <dgm:cxn modelId="{7D7B6CF4-1A1D-4E61-B5FE-C95185EF2648}" type="presOf" srcId="{9EF41CC5-EF3B-4A6D-8229-3F1333EADFB3}" destId="{67D48337-9200-42EF-A956-8FC92E9B78D2}" srcOrd="1" destOrd="0" presId="urn:microsoft.com/office/officeart/2016/7/layout/LinearBlockProcessNumbered"/>
    <dgm:cxn modelId="{B9FDDAF6-ABE3-43D5-A54F-4A0002D3FD47}" type="presOf" srcId="{EF449C32-A7AE-4099-9E9B-9E2F736A89CE}" destId="{975C752B-C37A-4BA6-A3AE-2202A141404A}" srcOrd="0" destOrd="0" presId="urn:microsoft.com/office/officeart/2016/7/layout/LinearBlockProcessNumbered"/>
    <dgm:cxn modelId="{6A5BED3A-71F8-4A71-9E51-1F50D58497B5}" type="presParOf" srcId="{579698BD-D232-4926-8D7B-29A69B90858B}" destId="{3DD5B223-886E-4FC7-BDA1-ECA869A474EC}" srcOrd="0" destOrd="0" presId="urn:microsoft.com/office/officeart/2016/7/layout/LinearBlockProcessNumbered"/>
    <dgm:cxn modelId="{50ED9B3F-B939-4662-8866-7D833C2E0794}" type="presParOf" srcId="{3DD5B223-886E-4FC7-BDA1-ECA869A474EC}" destId="{DA3A6BD4-857F-4C66-97FA-B1E1C180A950}" srcOrd="0" destOrd="0" presId="urn:microsoft.com/office/officeart/2016/7/layout/LinearBlockProcessNumbered"/>
    <dgm:cxn modelId="{0D013F25-1B82-4F7B-AEF4-E93C2E95B0C3}" type="presParOf" srcId="{3DD5B223-886E-4FC7-BDA1-ECA869A474EC}" destId="{BBA91679-4684-4A04-8AEB-03038C78A75C}" srcOrd="1" destOrd="0" presId="urn:microsoft.com/office/officeart/2016/7/layout/LinearBlockProcessNumbered"/>
    <dgm:cxn modelId="{1E713196-E09A-42B0-BC2D-5294D0D9C36F}" type="presParOf" srcId="{3DD5B223-886E-4FC7-BDA1-ECA869A474EC}" destId="{5F398AEE-BC0F-4F30-99FA-92D67A176C2D}" srcOrd="2" destOrd="0" presId="urn:microsoft.com/office/officeart/2016/7/layout/LinearBlockProcessNumbered"/>
    <dgm:cxn modelId="{F8935481-B234-48A2-8E9B-6F423817537E}" type="presParOf" srcId="{579698BD-D232-4926-8D7B-29A69B90858B}" destId="{3C27A223-AC17-40BD-B7C5-0447661C2934}" srcOrd="1" destOrd="0" presId="urn:microsoft.com/office/officeart/2016/7/layout/LinearBlockProcessNumbered"/>
    <dgm:cxn modelId="{2A71550B-14EE-4B95-A40C-E132F64E84DB}" type="presParOf" srcId="{579698BD-D232-4926-8D7B-29A69B90858B}" destId="{0864151C-845B-4A50-9755-7EE613694D81}" srcOrd="2" destOrd="0" presId="urn:microsoft.com/office/officeart/2016/7/layout/LinearBlockProcessNumbered"/>
    <dgm:cxn modelId="{819F34FD-11F2-459D-B90D-FA1539737ADA}" type="presParOf" srcId="{0864151C-845B-4A50-9755-7EE613694D81}" destId="{00AE7F27-0E5D-4AFB-ACD6-B5A19E79EA42}" srcOrd="0" destOrd="0" presId="urn:microsoft.com/office/officeart/2016/7/layout/LinearBlockProcessNumbered"/>
    <dgm:cxn modelId="{FAA4A22E-63A9-40D7-AF37-15573F3C350A}" type="presParOf" srcId="{0864151C-845B-4A50-9755-7EE613694D81}" destId="{975C752B-C37A-4BA6-A3AE-2202A141404A}" srcOrd="1" destOrd="0" presId="urn:microsoft.com/office/officeart/2016/7/layout/LinearBlockProcessNumbered"/>
    <dgm:cxn modelId="{ABA4B620-C848-4944-B91E-2E492EED893C}" type="presParOf" srcId="{0864151C-845B-4A50-9755-7EE613694D81}" destId="{C5BDCA19-B754-421E-A6CC-628F80FC74CB}" srcOrd="2" destOrd="0" presId="urn:microsoft.com/office/officeart/2016/7/layout/LinearBlockProcessNumbered"/>
    <dgm:cxn modelId="{981D06A1-F8EB-4C14-9C2A-EA505D9C81FA}" type="presParOf" srcId="{579698BD-D232-4926-8D7B-29A69B90858B}" destId="{3E36C1DA-E751-469B-91D5-B7ADF3790DAB}" srcOrd="3" destOrd="0" presId="urn:microsoft.com/office/officeart/2016/7/layout/LinearBlockProcessNumbered"/>
    <dgm:cxn modelId="{D7BB022A-2504-497B-9672-D97F4CB95B15}" type="presParOf" srcId="{579698BD-D232-4926-8D7B-29A69B90858B}" destId="{19974A3A-09A4-40DE-BB0F-D9AED1ACB06E}" srcOrd="4" destOrd="0" presId="urn:microsoft.com/office/officeart/2016/7/layout/LinearBlockProcessNumbered"/>
    <dgm:cxn modelId="{A085F843-0169-43CB-B042-74EAB6E1674B}" type="presParOf" srcId="{19974A3A-09A4-40DE-BB0F-D9AED1ACB06E}" destId="{CAD62F17-E99D-4FEF-B376-961CA4CB20EB}" srcOrd="0" destOrd="0" presId="urn:microsoft.com/office/officeart/2016/7/layout/LinearBlockProcessNumbered"/>
    <dgm:cxn modelId="{A179DBCD-25F3-44B6-BAA7-26EBC7B29448}" type="presParOf" srcId="{19974A3A-09A4-40DE-BB0F-D9AED1ACB06E}" destId="{E20811D6-E5D4-4C9E-AABF-9E0E1902CA2C}" srcOrd="1" destOrd="0" presId="urn:microsoft.com/office/officeart/2016/7/layout/LinearBlockProcessNumbered"/>
    <dgm:cxn modelId="{7429BDE6-E17F-4E08-960D-D62B256C81F6}" type="presParOf" srcId="{19974A3A-09A4-40DE-BB0F-D9AED1ACB06E}" destId="{67D48337-9200-42EF-A956-8FC92E9B78D2}" srcOrd="2" destOrd="0" presId="urn:microsoft.com/office/officeart/2016/7/layout/LinearBlockProcessNumbered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3A6BD4-857F-4C66-97FA-B1E1C180A950}">
      <dsp:nvSpPr>
        <dsp:cNvPr id="0" name=""/>
        <dsp:cNvSpPr/>
      </dsp:nvSpPr>
      <dsp:spPr>
        <a:xfrm>
          <a:off x="808" y="0"/>
          <a:ext cx="3275967" cy="371475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593" tIns="0" rIns="323593" bIns="330200" numCol="1" spcCol="1270" rtlCol="0" anchor="t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fr" sz="2500" kern="1200" dirty="0"/>
            <a:t>Saint Sébastien, un saint paléochrétien</a:t>
          </a:r>
        </a:p>
      </dsp:txBody>
      <dsp:txXfrm>
        <a:off x="808" y="1485900"/>
        <a:ext cx="3275967" cy="2228850"/>
      </dsp:txXfrm>
    </dsp:sp>
    <dsp:sp modelId="{BBA91679-4684-4A04-8AEB-03038C78A75C}">
      <dsp:nvSpPr>
        <dsp:cNvPr id="0" name=""/>
        <dsp:cNvSpPr/>
      </dsp:nvSpPr>
      <dsp:spPr>
        <a:xfrm>
          <a:off x="808" y="0"/>
          <a:ext cx="3275967" cy="1485900"/>
        </a:xfrm>
        <a:prstGeom prst="rect">
          <a:avLst/>
        </a:prstGeom>
        <a:noFill/>
        <a:ln w="15875" cap="rnd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593" tIns="165100" rIns="323593" bIns="165100" numCol="1" spcCol="1270" rtlCol="0" anchor="ctr" anchorCtr="0">
          <a:noAutofit/>
        </a:bodyPr>
        <a:lstStyle/>
        <a:p>
          <a:pPr marL="0" lvl="0" indent="0" algn="l" defTabSz="2933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" sz="6600" kern="1200"/>
            <a:t>01</a:t>
          </a:r>
        </a:p>
      </dsp:txBody>
      <dsp:txXfrm>
        <a:off x="808" y="0"/>
        <a:ext cx="3275967" cy="1485900"/>
      </dsp:txXfrm>
    </dsp:sp>
    <dsp:sp modelId="{00AE7F27-0E5D-4AFB-ACD6-B5A19E79EA42}">
      <dsp:nvSpPr>
        <dsp:cNvPr id="0" name=""/>
        <dsp:cNvSpPr/>
      </dsp:nvSpPr>
      <dsp:spPr>
        <a:xfrm>
          <a:off x="3538853" y="0"/>
          <a:ext cx="3275967" cy="371475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593" tIns="0" rIns="323593" bIns="330200" numCol="1" spcCol="1270" rtlCol="0" anchor="t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fr" sz="2500" kern="1200" dirty="0"/>
            <a:t>Un paysage, 2 époques</a:t>
          </a:r>
        </a:p>
      </dsp:txBody>
      <dsp:txXfrm>
        <a:off x="3538853" y="1485900"/>
        <a:ext cx="3275967" cy="2228850"/>
      </dsp:txXfrm>
    </dsp:sp>
    <dsp:sp modelId="{975C752B-C37A-4BA6-A3AE-2202A141404A}">
      <dsp:nvSpPr>
        <dsp:cNvPr id="0" name=""/>
        <dsp:cNvSpPr/>
      </dsp:nvSpPr>
      <dsp:spPr>
        <a:xfrm>
          <a:off x="3538853" y="0"/>
          <a:ext cx="3275967" cy="1485900"/>
        </a:xfrm>
        <a:prstGeom prst="rect">
          <a:avLst/>
        </a:prstGeom>
        <a:noFill/>
        <a:ln w="15875" cap="rnd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593" tIns="165100" rIns="323593" bIns="165100" numCol="1" spcCol="1270" rtlCol="0" anchor="ctr" anchorCtr="0">
          <a:noAutofit/>
        </a:bodyPr>
        <a:lstStyle/>
        <a:p>
          <a:pPr marL="0" lvl="0" indent="0" algn="l" defTabSz="2933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" sz="6600" kern="1200"/>
            <a:t>02</a:t>
          </a:r>
        </a:p>
      </dsp:txBody>
      <dsp:txXfrm>
        <a:off x="3538853" y="0"/>
        <a:ext cx="3275967" cy="1485900"/>
      </dsp:txXfrm>
    </dsp:sp>
    <dsp:sp modelId="{CAD62F17-E99D-4FEF-B376-961CA4CB20EB}">
      <dsp:nvSpPr>
        <dsp:cNvPr id="0" name=""/>
        <dsp:cNvSpPr/>
      </dsp:nvSpPr>
      <dsp:spPr>
        <a:xfrm>
          <a:off x="7076898" y="0"/>
          <a:ext cx="3275967" cy="371475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593" tIns="0" rIns="323593" bIns="330200" numCol="1" spcCol="1270" rtlCol="0" anchor="t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fr" sz="2500" kern="1200" dirty="0"/>
            <a:t>Un message chrétien</a:t>
          </a:r>
        </a:p>
      </dsp:txBody>
      <dsp:txXfrm>
        <a:off x="7076898" y="1485900"/>
        <a:ext cx="3275967" cy="2228850"/>
      </dsp:txXfrm>
    </dsp:sp>
    <dsp:sp modelId="{E20811D6-E5D4-4C9E-AABF-9E0E1902CA2C}">
      <dsp:nvSpPr>
        <dsp:cNvPr id="0" name=""/>
        <dsp:cNvSpPr/>
      </dsp:nvSpPr>
      <dsp:spPr>
        <a:xfrm>
          <a:off x="7076898" y="0"/>
          <a:ext cx="3275967" cy="1485900"/>
        </a:xfrm>
        <a:prstGeom prst="rect">
          <a:avLst/>
        </a:prstGeom>
        <a:noFill/>
        <a:ln w="15875" cap="rnd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593" tIns="165100" rIns="323593" bIns="165100" numCol="1" spcCol="1270" rtlCol="0" anchor="ctr" anchorCtr="0">
          <a:noAutofit/>
        </a:bodyPr>
        <a:lstStyle/>
        <a:p>
          <a:pPr marL="0" lvl="0" indent="0" algn="l" defTabSz="2933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" sz="6600" kern="1200"/>
            <a:t>03</a:t>
          </a:r>
        </a:p>
      </dsp:txBody>
      <dsp:txXfrm>
        <a:off x="7076898" y="0"/>
        <a:ext cx="3275967" cy="14859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LinearBlockProcessNumbered">
  <dgm:title val="Linear Block Process Numbered"/>
  <dgm:desc val="Used to show a progression; a timeline; sequential steps in a task, process, or workflow; or to emphasize movement or direction. Automatic numbers have been introduced to show the steps of the process. Level 1 text and Level 2 text both appears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{9A60C432-7CA9-44AE-8120-D364E868550C}">
          <dgm:prSet phldrT="1"/>
          <dgm:t>
            <a:bodyPr rtlCol="0"/>
            <a:lstStyle/>
            <a:p>
              <a:pPr rtl="0"/>
              <a:r>
                <a:t>01</a:t>
              </a:r>
            </a:p>
          </dgm:t>
        </dgm:pt>
        <dgm:pt modelId="201" type="sibTrans" cxnId="{0CC8A4ED-B5BF-4D8D-8099-F62F02345E6F}">
          <dgm:prSet phldrT="2"/>
          <dgm:t>
            <a:bodyPr rtlCol="0"/>
            <a:lstStyle/>
            <a:p>
              <a:pPr rtl="0"/>
              <a:r>
                <a:t>02</a:t>
              </a:r>
            </a:p>
          </dgm:t>
        </dgm:pt>
        <dgm:pt modelId="301" type="sibTrans" cxnId="{CDB058AD-A59A-4E35-9EED-CCA1DD40A085}">
          <dgm:prSet phldrT="3"/>
          <dgm:t>
            <a:bodyPr rtlCol="0"/>
            <a:lstStyle/>
            <a:p>
              <a:pPr rtl="0"/>
              <a:r>
                <a:t>03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08"/>
      <dgm:constr type="primFontSz" for="des" forName="sibTransNodeRect" op="equ"/>
      <dgm:constr type="primFontSz" for="des" forName="nodeRect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2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w" for="ch" forName="sibTransNodeRect" refType="w" refFor="ch" refForName="bgRect"/>
          <dgm:constr type="h" for="ch" forName="sibTransNodeRect" refType="h" refFor="ch" refForName="bgRect" fact="0.4"/>
          <dgm:constr type="t" for="ch" forName="sibTransNodeRect"/>
          <dgm:constr type="l" for="ch" forName="sibTransNodeRect"/>
          <dgm:constr type="r" for="ch" forName="nodeRect" refType="r" refFor="ch" refForName="bgRect"/>
          <dgm:constr type="h" for="ch" forName="nodeRect" refType="h" refFor="ch" refForName="bgRect" fact="0.6"/>
          <dgm:constr type="t" for="ch" forName="nodeRect" refType="b" refFor="ch" refForName="sibTransNodeRect"/>
          <dgm:constr type="l" for="ch" forName="nodeRect" refType="l" refFor="ch" refForName="bgRect"/>
        </dgm:constrLst>
        <dgm:ruleLst>
          <dgm:rule type="w" for="ch" forName="nodeRect" val="NaN" fact="NaN" max="30"/>
        </dgm:ruleLst>
        <dgm:layoutNode name="bgRect" styleLbl="alignNode1">
          <dgm:alg type="sp"/>
          <dgm:shape xmlns:r="http://schemas.openxmlformats.org/officeDocument/2006/relationships" type="rect" r:blip="">
            <dgm:adjLst>
              <dgm:adj idx="1" val="0.05"/>
            </dgm:adjLst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Rect" styleLbl="alignNode1">
            <dgm:varLst>
              <dgm:chMax val="0"/>
              <dgm:bulletEnabled val="1"/>
            </dgm:varLst>
            <dgm:presOf axis="self"/>
            <dgm:alg type="tx">
              <dgm:param type="parTxLTRAlign" val="l"/>
              <dgm:param type="parTxRTLAlign" val="l"/>
            </dgm:alg>
            <dgm:shape xmlns:r="http://schemas.openxmlformats.org/officeDocument/2006/relationships" type="rect" r:blip="" hideGeom="1">
              <dgm:adjLst/>
            </dgm:shape>
            <dgm:constrLst>
              <dgm:constr type="primFontSz" val="66"/>
              <dgm:constr type="tMarg" val="13"/>
              <dgm:constr type="lMarg" refType="w" fact="0.28"/>
              <dgm:constr type="rMarg" refType="w" fact="0.28"/>
              <dgm:constr type="bMarg" val="13"/>
            </dgm:constrLst>
            <dgm:ruleLst>
              <dgm:rule type="primFontSz" val="14" fact="NaN" max="NaN"/>
              <dgm:rule type="tMarg" val="13" fact="NaN" max="NaN"/>
            </dgm:ruleLst>
          </dgm:layoutNode>
        </dgm:forEach>
        <dgm:layoutNode name="nodeRect" styleLbl="align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  <dgm:param type="stBulletLvl" val="2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26"/>
            <dgm:constr type="tMarg"/>
            <dgm:constr type="lMarg" refType="w" fact="0.28"/>
            <dgm:constr type="rMarg" refType="w" fact="0.28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1">
            <a:buAutoNum type="arabicParenBoth"/>
          </dgm1611:buPr>
        </dgm1611:autoBuNodeInfo>
      </dgm1611:autoBuNodeInfoLst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DEE369ED-7387-4991-ACC3-462A09193407}" type="datetime1">
              <a:rPr lang="fr-FR" smtClean="0"/>
              <a:t>06/10/2026</a:t>
            </a:fld>
            <a:endParaRPr lang="en-US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E602E8-7778-4840-9C52-CF866E2E76E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0600392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10-04T08:23:22.976"/>
    </inkml:context>
    <inkml:brush xml:id="br0">
      <inkml:brushProperty name="width" value="0.035" units="cm"/>
      <inkml:brushProperty name="height" value="0.035" units="cm"/>
      <inkml:brushProperty name="color" value="#E71224"/>
    </inkml:brush>
  </inkml:definitions>
  <inkml:trace contextRef="#ctx0" brushRef="#br0">1 1 24575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10-04T07:04:02.695"/>
    </inkml:context>
    <inkml:brush xml:id="br0">
      <inkml:brushProperty name="width" value="0.035" units="cm"/>
      <inkml:brushProperty name="height" value="0.035" units="cm"/>
      <inkml:brushProperty name="color" value="#E71224"/>
    </inkml:brush>
  </inkml:definitions>
  <inkml:trace contextRef="#ctx0" brushRef="#br0">0 0 24529,'0'1994'0,"2962"-1994"0,-2962-1994 0,-2962 1994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68FE2DEA-50D1-4FBC-833B-64DE3548015C}" type="datetime1">
              <a:rPr lang="fr-FR" smtClean="0"/>
              <a:t>06/10/2026</a:t>
            </a:fld>
            <a:endParaRPr lang="en-US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US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"/>
              <a:t>Modifiez les styles du texte du masque</a:t>
            </a:r>
            <a:endParaRPr lang="en-US"/>
          </a:p>
          <a:p>
            <a:pPr lvl="1" rtl="0"/>
            <a:r>
              <a:rPr lang="fr"/>
              <a:t>Deuxième niveau</a:t>
            </a:r>
          </a:p>
          <a:p>
            <a:pPr lvl="2" rtl="0"/>
            <a:r>
              <a:rPr lang="fr"/>
              <a:t>Troisième niveau</a:t>
            </a:r>
          </a:p>
          <a:p>
            <a:pPr lvl="3" rtl="0"/>
            <a:r>
              <a:rPr lang="fr"/>
              <a:t>Quatrième niveau</a:t>
            </a:r>
          </a:p>
          <a:p>
            <a:pPr lvl="4" rtl="0"/>
            <a:r>
              <a:rPr lang="fr"/>
              <a:t>Cinquième niveau</a:t>
            </a:r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7E86D5CD-F53C-40AA-8F25-6C53AFF44ECB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1398133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rtlCol="0" anchor="b">
            <a:normAutofit/>
          </a:bodyPr>
          <a:lstStyle>
            <a:lvl1pPr algn="ctr">
              <a:defRPr sz="5400"/>
            </a:lvl1pPr>
          </a:lstStyle>
          <a:p>
            <a:pPr rtl="0"/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0693" y="3773489"/>
            <a:ext cx="9440034" cy="1049867"/>
          </a:xfrm>
        </p:spPr>
        <p:txBody>
          <a:bodyPr rtlCol="0"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C765520-6E07-4474-B65D-80EFEC7E1B73}" type="datetime1">
              <a:rPr lang="fr-FR" smtClean="0"/>
              <a:t>06/10/2026</a:t>
            </a:fld>
            <a:endParaRPr lang="en-US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25254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fr-FR"/>
              <a:t>Cliquez pour modifier les styles du texte du masque</a:t>
            </a:r>
          </a:p>
          <a:p>
            <a:pPr lvl="1" rtl="0"/>
            <a:r>
              <a:rPr lang="fr-FR"/>
              <a:t>Deuxième niveau</a:t>
            </a:r>
          </a:p>
          <a:p>
            <a:pPr lvl="2" rtl="0"/>
            <a:r>
              <a:rPr lang="fr-FR"/>
              <a:t>Troisième niveau</a:t>
            </a:r>
          </a:p>
          <a:p>
            <a:pPr lvl="3" rtl="0"/>
            <a:r>
              <a:rPr lang="fr-FR"/>
              <a:t>Quatrième niveau</a:t>
            </a:r>
          </a:p>
          <a:p>
            <a:pPr lvl="4" rtl="0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D094AD0-F424-4FFB-98B8-BDBD0ED0D09C}" type="datetime1">
              <a:rPr lang="fr-FR" smtClean="0"/>
              <a:t>06/10/2026</a:t>
            </a:fld>
            <a:endParaRPr lang="en-US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58651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rtlCol="0" anchor="b"/>
          <a:lstStyle>
            <a:lvl1pPr algn="ctr">
              <a:defRPr sz="4000" b="0" cap="none"/>
            </a:lvl1pPr>
          </a:lstStyle>
          <a:p>
            <a:pPr rtl="0"/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295401" y="3763439"/>
            <a:ext cx="9590550" cy="1333494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C905468-72BC-4E6B-87DB-9FC7B6201883}" type="datetime1">
              <a:rPr lang="fr-FR" smtClean="0"/>
              <a:t>06/10/2026</a:t>
            </a:fld>
            <a:endParaRPr lang="en-US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64868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261872"/>
          </a:xfrm>
        </p:spPr>
        <p:txBody>
          <a:bodyPr rtlCol="0"/>
          <a:lstStyle/>
          <a:p>
            <a:pPr rtl="0"/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 hasCustomPrompt="1"/>
          </p:nvPr>
        </p:nvSpPr>
        <p:spPr>
          <a:xfrm>
            <a:off x="913795" y="2076450"/>
            <a:ext cx="4856841" cy="3622671"/>
          </a:xfrm>
        </p:spPr>
        <p:txBody>
          <a:bodyPr rtlCol="0" anchor="t">
            <a:normAutofit/>
          </a:bodyPr>
          <a:lstStyle>
            <a:lvl1pPr>
              <a:defRPr/>
            </a:lvl1pPr>
          </a:lstStyle>
          <a:p>
            <a:pPr lvl="0" rtl="0"/>
            <a:r>
              <a:rPr lang="fr" dirty="0"/>
              <a:t>Modifiez les styles du texte du masque</a:t>
            </a:r>
          </a:p>
          <a:p>
            <a:pPr lvl="1" rtl="0"/>
            <a:r>
              <a:rPr lang="fr" dirty="0"/>
              <a:t>Deuxième niveau</a:t>
            </a:r>
          </a:p>
          <a:p>
            <a:pPr lvl="2" rtl="0"/>
            <a:r>
              <a:rPr lang="fr" dirty="0"/>
              <a:t>Troisième niveau</a:t>
            </a:r>
          </a:p>
          <a:p>
            <a:pPr lvl="3" rtl="0"/>
            <a:r>
              <a:rPr lang="fr" dirty="0"/>
              <a:t>Quatrième niveau</a:t>
            </a:r>
          </a:p>
          <a:p>
            <a:pPr lvl="4" rtl="0"/>
            <a:r>
              <a:rPr lang="fr" dirty="0"/>
              <a:t>Cinquième niveau</a:t>
            </a:r>
            <a:endParaRPr lang="en-US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410716" y="2076451"/>
            <a:ext cx="4856841" cy="3622672"/>
          </a:xfrm>
        </p:spPr>
        <p:txBody>
          <a:bodyPr rtlCol="0" anchor="t">
            <a:normAutofit/>
          </a:bodyPr>
          <a:lstStyle>
            <a:lvl1pPr>
              <a:defRPr/>
            </a:lvl1pPr>
          </a:lstStyle>
          <a:p>
            <a:pPr lvl="0" rtl="0"/>
            <a:r>
              <a:rPr lang="fr" dirty="0"/>
              <a:t>Modifiez les styles du texte du masque</a:t>
            </a:r>
          </a:p>
          <a:p>
            <a:pPr lvl="1" rtl="0"/>
            <a:r>
              <a:rPr lang="fr" dirty="0"/>
              <a:t>Deuxième niveau</a:t>
            </a:r>
          </a:p>
          <a:p>
            <a:pPr lvl="2" rtl="0"/>
            <a:r>
              <a:rPr lang="fr" dirty="0"/>
              <a:t>Troisième niveau</a:t>
            </a:r>
          </a:p>
          <a:p>
            <a:pPr lvl="3" rtl="0"/>
            <a:r>
              <a:rPr lang="fr" dirty="0"/>
              <a:t>Quatrième niveau</a:t>
            </a:r>
          </a:p>
          <a:p>
            <a:pPr lvl="4" rtl="0"/>
            <a:r>
              <a:rPr lang="fr" dirty="0"/>
              <a:t>Cinquième niveau</a:t>
            </a:r>
            <a:endParaRPr lang="en-US" dirty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3EA7AC6-29D6-4E4A-9E2D-506FA450F669}" type="datetime1">
              <a:rPr lang="fr-FR" smtClean="0"/>
              <a:t>06/10/2026</a:t>
            </a:fld>
            <a:endParaRPr lang="en-US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51756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 19" descr="Slate-V2-HD-compPhotoInset.png">
            <a:extLst>
              <a:ext uri="{FF2B5EF4-FFF2-40B4-BE49-F238E27FC236}">
                <a16:creationId xmlns:a16="http://schemas.microsoft.com/office/drawing/2014/main" id="{37B721FF-D609-4D98-9D19-CF75AA8A54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29200" cy="4099959"/>
          </a:xfrm>
          <a:prstGeom prst="rect">
            <a:avLst/>
          </a:prstGeom>
        </p:spPr>
      </p:pic>
      <p:pic>
        <p:nvPicPr>
          <p:cNvPr id="21" name="Image 20" descr="Slate-V2-HD-compPhotoInset.png">
            <a:extLst>
              <a:ext uri="{FF2B5EF4-FFF2-40B4-BE49-F238E27FC236}">
                <a16:creationId xmlns:a16="http://schemas.microsoft.com/office/drawing/2014/main" id="{073936BD-C868-433F-8E84-D6DD8E640E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8357" y="1734506"/>
            <a:ext cx="5029200" cy="4099959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1046013" y="1855153"/>
            <a:ext cx="4764764" cy="692494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" dirty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1046013" y="2702103"/>
            <a:ext cx="4764764" cy="3043533"/>
          </a:xfrm>
        </p:spPr>
        <p:txBody>
          <a:bodyPr rtlCol="0"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 rtl="0"/>
            <a:r>
              <a:rPr lang="fr-FR"/>
              <a:t>Cliquez pour modifier les styles du texte du masque</a:t>
            </a:r>
          </a:p>
          <a:p>
            <a:pPr lvl="1" rtl="0"/>
            <a:r>
              <a:rPr lang="fr-FR"/>
              <a:t>Deuxième niveau</a:t>
            </a:r>
          </a:p>
          <a:p>
            <a:pPr lvl="2" rtl="0"/>
            <a:r>
              <a:rPr lang="fr-FR"/>
              <a:t>Troisième niveau</a:t>
            </a:r>
          </a:p>
          <a:p>
            <a:pPr lvl="3" rtl="0"/>
            <a:r>
              <a:rPr lang="fr-FR"/>
              <a:t>Quatrième niveau</a:t>
            </a:r>
          </a:p>
          <a:p>
            <a:pPr lvl="4" rtl="0"/>
            <a:r>
              <a:rPr lang="fr-FR"/>
              <a:t>Cinquième niveau</a:t>
            </a:r>
            <a:endParaRPr lang="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363166" y="1855152"/>
            <a:ext cx="4779582" cy="692495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" dirty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363167" y="2702103"/>
            <a:ext cx="4779581" cy="3043533"/>
          </a:xfrm>
        </p:spPr>
        <p:txBody>
          <a:bodyPr rtlCol="0"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 rtl="0"/>
            <a:r>
              <a:rPr lang="fr-FR"/>
              <a:t>Cliquez pour modifier les styles du texte du masque</a:t>
            </a:r>
          </a:p>
          <a:p>
            <a:pPr lvl="1" rtl="0"/>
            <a:r>
              <a:rPr lang="fr-FR"/>
              <a:t>Deuxième niveau</a:t>
            </a:r>
          </a:p>
          <a:p>
            <a:pPr lvl="2" rtl="0"/>
            <a:r>
              <a:rPr lang="fr-FR"/>
              <a:t>Troisième niveau</a:t>
            </a:r>
          </a:p>
          <a:p>
            <a:pPr lvl="3" rtl="0"/>
            <a:r>
              <a:rPr lang="fr-FR"/>
              <a:t>Quatrième niveau</a:t>
            </a:r>
          </a:p>
          <a:p>
            <a:pPr lvl="4" rtl="0"/>
            <a:r>
              <a:rPr lang="fr-FR"/>
              <a:t>Cinquième niveau</a:t>
            </a:r>
            <a:endParaRPr lang="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10C01C1-A8A9-41B1-8349-D57B9704EBF0}" type="datetime1">
              <a:rPr lang="fr-FR" smtClean="0"/>
              <a:t>06/10/2026</a:t>
            </a:fld>
            <a:endParaRPr lang="en-US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88870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2C28B88-1705-406F-816B-66525F70D2FF}" type="datetime1">
              <a:rPr lang="fr-FR" smtClean="0"/>
              <a:t>06/10/2026</a:t>
            </a:fld>
            <a:endParaRPr lang="en-US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4888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3BB18EB-0F08-4D52-B1C1-2BBAC704D682}" type="datetime1">
              <a:rPr lang="fr-FR" smtClean="0"/>
              <a:t>06/10/2026</a:t>
            </a:fld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5916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rtlCol="0" anchor="b">
            <a:normAutofit/>
          </a:bodyPr>
          <a:lstStyle>
            <a:lvl1pPr algn="ctr">
              <a:defRPr sz="2800" b="0"/>
            </a:lvl1pPr>
          </a:lstStyle>
          <a:p>
            <a:pPr rtl="0"/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080001"/>
          </a:xfrm>
        </p:spPr>
        <p:txBody>
          <a:bodyPr rtlCol="0">
            <a:normAutofit/>
          </a:bodyPr>
          <a:lstStyle/>
          <a:p>
            <a:pPr lvl="0" rtl="0"/>
            <a:r>
              <a:rPr lang="fr-FR"/>
              <a:t>Cliquez pour modifier les styles du texte du masque</a:t>
            </a:r>
          </a:p>
          <a:p>
            <a:pPr lvl="1" rtl="0"/>
            <a:r>
              <a:rPr lang="fr-FR"/>
              <a:t>Deuxième niveau</a:t>
            </a:r>
          </a:p>
          <a:p>
            <a:pPr lvl="2" rtl="0"/>
            <a:r>
              <a:rPr lang="fr-FR"/>
              <a:t>Troisième niveau</a:t>
            </a:r>
          </a:p>
          <a:p>
            <a:pPr lvl="3" rtl="0"/>
            <a:r>
              <a:rPr lang="fr-FR"/>
              <a:t>Quatrième niveau</a:t>
            </a:r>
          </a:p>
          <a:p>
            <a:pPr lvl="4" rtl="0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913795" y="2673351"/>
            <a:ext cx="3706889" cy="3016250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1DC856E-E415-49E3-A77A-7948CF583C6E}" type="datetime1">
              <a:rPr lang="fr-FR" smtClean="0"/>
              <a:t>06/10/2026</a:t>
            </a:fld>
            <a:endParaRPr lang="en-US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64791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 21" descr="Slate-V2-HD-vertPhotoInset.png">
            <a:extLst>
              <a:ext uri="{FF2B5EF4-FFF2-40B4-BE49-F238E27FC236}">
                <a16:creationId xmlns:a16="http://schemas.microsoft.com/office/drawing/2014/main" id="{4D06E496-ACBA-4063-B4A1-C5C484EE5A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3795" y="763701"/>
            <a:ext cx="5707899" cy="1675559"/>
          </a:xfrm>
        </p:spPr>
        <p:txBody>
          <a:bodyPr rtlCol="0" anchor="b">
            <a:noAutofit/>
          </a:bodyPr>
          <a:lstStyle>
            <a:lvl1pPr algn="ctr">
              <a:defRPr sz="3200" b="0"/>
            </a:lvl1pPr>
          </a:lstStyle>
          <a:p>
            <a:pPr rtl="0"/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Espace réservé d’image 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fr" dirty="0"/>
              <a:t>Cliquez sur l’icône pour ajouter une image</a:t>
            </a:r>
            <a:endParaRPr lang="en-US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473698" y="2679699"/>
            <a:ext cx="4588094" cy="3135695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CD2BD9D-9B72-48E5-8E98-62EA1FDA6E9A}" type="datetime1">
              <a:rPr lang="fr-FR" smtClean="0"/>
              <a:t>06/10/2026</a:t>
            </a:fld>
            <a:endParaRPr lang="en-US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algn="l" rtl="0"/>
            <a:endParaRPr lang="en-US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63787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 15" descr="Slate-V2-HD-panoPhotoInset.png">
            <a:extLst>
              <a:ext uri="{FF2B5EF4-FFF2-40B4-BE49-F238E27FC236}">
                <a16:creationId xmlns:a16="http://schemas.microsoft.com/office/drawing/2014/main" id="{CE39118B-B3AD-4BD4-BA22-DEFF4E76CE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rtlCol="0" anchor="b">
            <a:normAutofit/>
          </a:bodyPr>
          <a:lstStyle>
            <a:lvl1pPr algn="ctr">
              <a:defRPr sz="2800"/>
            </a:lvl1pPr>
          </a:lstStyle>
          <a:p>
            <a:pPr rtl="0"/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Espace réservé d’image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913795" y="5247728"/>
            <a:ext cx="10353762" cy="543472"/>
          </a:xfrm>
        </p:spPr>
        <p:txBody>
          <a:bodyPr rtlCol="0"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4A547DE-0BAD-4ACE-8E73-676DE4F43F23}" type="datetime1">
              <a:rPr lang="fr-FR" smtClean="0"/>
              <a:t>06/10/2026</a:t>
            </a:fld>
            <a:endParaRPr lang="en-US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46655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rtlCol="0" anchor="ctr">
            <a:normAutofit/>
          </a:bodyPr>
          <a:lstStyle>
            <a:lvl1pPr>
              <a:defRPr sz="4000"/>
            </a:lvl1pPr>
          </a:lstStyle>
          <a:p>
            <a:pPr rtl="0"/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rtlCol="0"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B643C94-4C15-4991-988E-CC4F6021FC7C}" type="datetime1">
              <a:rPr lang="fr-FR" smtClean="0"/>
              <a:t>06/10/2026</a:t>
            </a:fld>
            <a:endParaRPr lang="en-US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12055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rtlCol="0" anchor="ctr">
            <a:normAutofit/>
          </a:bodyPr>
          <a:lstStyle>
            <a:lvl1pPr>
              <a:defRPr sz="3600"/>
            </a:lvl1pPr>
          </a:lstStyle>
          <a:p>
            <a:pPr rtl="0"/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2" name="Espace réservé du texte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rtlCol="0"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3F2280F-B983-48D5-A990-D6F2506DE6D5}" type="datetime1">
              <a:rPr lang="fr-FR" smtClean="0"/>
              <a:t>06/10/2026</a:t>
            </a:fld>
            <a:endParaRPr lang="en-US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  <p:sp>
        <p:nvSpPr>
          <p:cNvPr id="11" name="Zone de texte 10">
            <a:extLst>
              <a:ext uri="{FF2B5EF4-FFF2-40B4-BE49-F238E27FC236}">
                <a16:creationId xmlns:a16="http://schemas.microsoft.com/office/drawing/2014/main" id="{223F0D53-0705-41B7-8554-09D21E7807F9}"/>
              </a:ext>
            </a:extLst>
          </p:cNvPr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rtl="0"/>
            <a:r>
              <a:rPr lang="fr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Zone de texte 12">
            <a:extLst>
              <a:ext uri="{FF2B5EF4-FFF2-40B4-BE49-F238E27FC236}">
                <a16:creationId xmlns:a16="http://schemas.microsoft.com/office/drawing/2014/main" id="{C7F647CD-0F1A-4BB3-89E0-A74F1E1B098D}"/>
              </a:ext>
            </a:extLst>
          </p:cNvPr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 rtl="0"/>
            <a:r>
              <a:rPr lang="fr" sz="800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805943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professionnel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rtlCol="0"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76529EE-CB6A-49B8-8C34-F107491C4B66}" type="datetime1">
              <a:rPr lang="fr-FR" smtClean="0"/>
              <a:t>06/10/2026</a:t>
            </a:fld>
            <a:endParaRPr lang="en-US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88362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r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 rtlCol="0"/>
          <a:lstStyle/>
          <a:p>
            <a:pPr rtl="0"/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7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13795" y="1885950"/>
            <a:ext cx="3300984" cy="764782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" dirty="0"/>
              <a:t>Modifiez les styles du texte</a:t>
            </a:r>
          </a:p>
        </p:txBody>
      </p:sp>
      <p:sp>
        <p:nvSpPr>
          <p:cNvPr id="8" name="Espace réservé du texte 3"/>
          <p:cNvSpPr>
            <a:spLocks noGrp="1"/>
          </p:cNvSpPr>
          <p:nvPr>
            <p:ph type="body" sz="half" idx="15"/>
          </p:nvPr>
        </p:nvSpPr>
        <p:spPr>
          <a:xfrm>
            <a:off x="913795" y="2768112"/>
            <a:ext cx="3300984" cy="3023088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/>
              <a:t>Cliquez pour modifier les styles du texte du masque</a:t>
            </a:r>
          </a:p>
        </p:txBody>
      </p:sp>
      <p:sp>
        <p:nvSpPr>
          <p:cNvPr id="9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446711" y="1885949"/>
            <a:ext cx="3300984" cy="764783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/>
              <a:t>Cliquez pour modifier les styles du texte du masque</a:t>
            </a:r>
          </a:p>
        </p:txBody>
      </p:sp>
      <p:sp>
        <p:nvSpPr>
          <p:cNvPr id="10" name="Espace réservé du texte 3"/>
          <p:cNvSpPr>
            <a:spLocks noGrp="1"/>
          </p:cNvSpPr>
          <p:nvPr>
            <p:ph type="body" sz="half" idx="16"/>
          </p:nvPr>
        </p:nvSpPr>
        <p:spPr>
          <a:xfrm>
            <a:off x="4441435" y="2768112"/>
            <a:ext cx="3300984" cy="3023088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/>
              <a:t>Cliquez pour modifier les styles du texte du masque</a:t>
            </a:r>
          </a:p>
        </p:txBody>
      </p:sp>
      <p:sp>
        <p:nvSpPr>
          <p:cNvPr id="11" name="Espace réservé du texte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764782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/>
              <a:t>Cliquez pour modifier les styles du texte du masque</a:t>
            </a:r>
          </a:p>
        </p:txBody>
      </p:sp>
      <p:sp>
        <p:nvSpPr>
          <p:cNvPr id="12" name="Espace réservé du texte 3"/>
          <p:cNvSpPr>
            <a:spLocks noGrp="1"/>
          </p:cNvSpPr>
          <p:nvPr>
            <p:ph type="body" sz="half" idx="17"/>
          </p:nvPr>
        </p:nvSpPr>
        <p:spPr>
          <a:xfrm>
            <a:off x="7966572" y="2768110"/>
            <a:ext cx="3300984" cy="3023089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/>
              <a:t>Cliquez pour modifier les styles du texte du masque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E4D0FE2-C27F-4847-8837-780863AA8A72}" type="datetime1">
              <a:rPr lang="fr-FR" smtClean="0"/>
              <a:t>06/10/2026</a:t>
            </a:fld>
            <a:endParaRPr lang="en-US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74069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late-V2-HD-3colPhotoInset.png">
            <a:extLst>
              <a:ext uri="{FF2B5EF4-FFF2-40B4-BE49-F238E27FC236}">
                <a16:creationId xmlns:a16="http://schemas.microsoft.com/office/drawing/2014/main" id="{7E87C569-D426-4615-ADA7-B370EA9834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Image 35" descr="Slate-V2-HD-3colPhotoInset.png">
            <a:extLst>
              <a:ext uri="{FF2B5EF4-FFF2-40B4-BE49-F238E27FC236}">
                <a16:creationId xmlns:a16="http://schemas.microsoft.com/office/drawing/2014/main" id="{7B353ED4-7AD0-46C9-88ED-1A16B1433A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Image 36" descr="Slate-V2-HD-3colPhotoInset.png">
            <a:extLst>
              <a:ext uri="{FF2B5EF4-FFF2-40B4-BE49-F238E27FC236}">
                <a16:creationId xmlns:a16="http://schemas.microsoft.com/office/drawing/2014/main" id="{F561D985-AD57-459A-B3A6-EBF2960397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r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 rtlCol="0"/>
          <a:lstStyle/>
          <a:p>
            <a:pPr rtl="0"/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9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13795" y="3904106"/>
            <a:ext cx="3300984" cy="576262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" dirty="0"/>
              <a:t>Modifiez les styles du texte du masque</a:t>
            </a:r>
          </a:p>
        </p:txBody>
      </p:sp>
      <p:sp>
        <p:nvSpPr>
          <p:cNvPr id="20" name="Espace réservé d’image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1" name="Espace réservé du texte 3"/>
          <p:cNvSpPr>
            <a:spLocks noGrp="1"/>
          </p:cNvSpPr>
          <p:nvPr>
            <p:ph type="body" sz="half" idx="18"/>
          </p:nvPr>
        </p:nvSpPr>
        <p:spPr>
          <a:xfrm>
            <a:off x="913795" y="4572443"/>
            <a:ext cx="3300984" cy="1218758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/>
              <a:t>Cliquez pour modifier les styles du texte du masque</a:t>
            </a:r>
          </a:p>
        </p:txBody>
      </p:sp>
      <p:sp>
        <p:nvSpPr>
          <p:cNvPr id="22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4442788" y="3904106"/>
            <a:ext cx="3300984" cy="576262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" dirty="0"/>
              <a:t>Modifiez les styles du texte du masque</a:t>
            </a:r>
          </a:p>
        </p:txBody>
      </p:sp>
      <p:sp>
        <p:nvSpPr>
          <p:cNvPr id="23" name="Espace réservé d’image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4" name="Espace réservé du texte 3"/>
          <p:cNvSpPr>
            <a:spLocks noGrp="1"/>
          </p:cNvSpPr>
          <p:nvPr>
            <p:ph type="body" sz="half" idx="19"/>
          </p:nvPr>
        </p:nvSpPr>
        <p:spPr>
          <a:xfrm>
            <a:off x="4441435" y="4572442"/>
            <a:ext cx="3300984" cy="1218758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/>
              <a:t>Cliquez pour modifier les styles du texte du masque</a:t>
            </a:r>
          </a:p>
        </p:txBody>
      </p:sp>
      <p:sp>
        <p:nvSpPr>
          <p:cNvPr id="25" name="Espace réservé du texte 4"/>
          <p:cNvSpPr>
            <a:spLocks noGrp="1"/>
          </p:cNvSpPr>
          <p:nvPr>
            <p:ph type="body" sz="quarter" idx="13" hasCustomPrompt="1"/>
          </p:nvPr>
        </p:nvSpPr>
        <p:spPr>
          <a:xfrm>
            <a:off x="7966697" y="3904106"/>
            <a:ext cx="3300984" cy="576262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" dirty="0"/>
              <a:t>Modifiez les styles du texte du masque</a:t>
            </a:r>
          </a:p>
        </p:txBody>
      </p:sp>
      <p:sp>
        <p:nvSpPr>
          <p:cNvPr id="26" name="Espace réservé d’image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7" name="Espace réservé du texte 3"/>
          <p:cNvSpPr>
            <a:spLocks noGrp="1"/>
          </p:cNvSpPr>
          <p:nvPr>
            <p:ph type="body" sz="half" idx="20"/>
          </p:nvPr>
        </p:nvSpPr>
        <p:spPr>
          <a:xfrm>
            <a:off x="7966572" y="4572442"/>
            <a:ext cx="3300984" cy="1218758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/>
              <a:t>Cliquez pour modifier les styles du texte du masque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3C1E9D0-1A91-439A-8299-279A09FBF35E}" type="datetime1">
              <a:rPr lang="fr-FR" smtClean="0"/>
              <a:t>06/10/2026</a:t>
            </a:fld>
            <a:endParaRPr lang="en-US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23026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 anchor="t"/>
          <a:lstStyle/>
          <a:p>
            <a:pPr lvl="0" rtl="0"/>
            <a:r>
              <a:rPr lang="fr-FR"/>
              <a:t>Cliquez pour modifier les styles du texte du masque</a:t>
            </a:r>
          </a:p>
          <a:p>
            <a:pPr lvl="1" rtl="0"/>
            <a:r>
              <a:rPr lang="fr-FR"/>
              <a:t>Deuxième niveau</a:t>
            </a:r>
          </a:p>
          <a:p>
            <a:pPr lvl="2" rtl="0"/>
            <a:r>
              <a:rPr lang="fr-FR"/>
              <a:t>Troisième niveau</a:t>
            </a:r>
          </a:p>
          <a:p>
            <a:pPr lvl="3" rtl="0"/>
            <a:r>
              <a:rPr lang="fr-FR"/>
              <a:t>Quatrième niveau</a:t>
            </a:r>
          </a:p>
          <a:p>
            <a:pPr lvl="4" rtl="0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D2C11BE-43AE-4864-8C21-E0CB621AF2ED}" type="datetime1">
              <a:rPr lang="fr-FR" smtClean="0"/>
              <a:t>06/10/2026</a:t>
            </a:fld>
            <a:endParaRPr lang="en-US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41586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 1"/>
          <p:cNvSpPr>
            <a:spLocks noGrp="1"/>
          </p:cNvSpPr>
          <p:nvPr>
            <p:ph type="title" orient="vert" hasCustomPrompt="1"/>
          </p:nvPr>
        </p:nvSpPr>
        <p:spPr>
          <a:xfrm>
            <a:off x="8983068" y="609599"/>
            <a:ext cx="2284487" cy="5181601"/>
          </a:xfrm>
        </p:spPr>
        <p:txBody>
          <a:bodyPr vert="eaVert" rtlCol="0"/>
          <a:lstStyle>
            <a:lvl1pPr algn="l">
              <a:defRPr/>
            </a:lvl1pPr>
          </a:lstStyle>
          <a:p>
            <a:pPr rtl="0"/>
            <a:r>
              <a:rPr lang="fr" dirty="0"/>
              <a:t>Modifiez le style du titre</a:t>
            </a:r>
            <a:endParaRPr lang="en-US" dirty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</p:spPr>
        <p:txBody>
          <a:bodyPr vert="eaVert" rtlCol="0" anchor="t"/>
          <a:lstStyle/>
          <a:p>
            <a:pPr lvl="0" rtl="0"/>
            <a:r>
              <a:rPr lang="fr-FR"/>
              <a:t>Cliquez pour modifier les styles du texte du masque</a:t>
            </a:r>
          </a:p>
          <a:p>
            <a:pPr lvl="1" rtl="0"/>
            <a:r>
              <a:rPr lang="fr-FR"/>
              <a:t>Deuxième niveau</a:t>
            </a:r>
          </a:p>
          <a:p>
            <a:pPr lvl="2" rtl="0"/>
            <a:r>
              <a:rPr lang="fr-FR"/>
              <a:t>Troisième niveau</a:t>
            </a:r>
          </a:p>
          <a:p>
            <a:pPr lvl="3" rtl="0"/>
            <a:r>
              <a:rPr lang="fr-FR"/>
              <a:t>Quatrième niveau</a:t>
            </a:r>
          </a:p>
          <a:p>
            <a:pPr lvl="4" rtl="0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37C20FF-A183-44CD-820E-C528520B0905}" type="datetime1">
              <a:rPr lang="fr-FR" smtClean="0"/>
              <a:t>06/10/2026</a:t>
            </a:fld>
            <a:endParaRPr lang="en-US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45277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25730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fr"/>
              <a:t>Modifiez le style du titre</a:t>
            </a:r>
            <a:endParaRPr lang="en-US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13795" y="2076450"/>
            <a:ext cx="10353762" cy="3714749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 rtl="0"/>
            <a:r>
              <a:rPr lang="fr"/>
              <a:t>Modifiez les styles du texte du masque</a:t>
            </a:r>
          </a:p>
          <a:p>
            <a:pPr lvl="1" rtl="0"/>
            <a:r>
              <a:rPr lang="fr"/>
              <a:t>Deuxième niveau</a:t>
            </a:r>
          </a:p>
          <a:p>
            <a:pPr lvl="2" rtl="0"/>
            <a:r>
              <a:rPr lang="fr"/>
              <a:t>Troisième niveau</a:t>
            </a:r>
          </a:p>
          <a:p>
            <a:pPr lvl="3" rtl="0"/>
            <a:r>
              <a:rPr lang="fr"/>
              <a:t>Quatrième niveau</a:t>
            </a:r>
          </a:p>
          <a:p>
            <a:pPr lvl="4" rtl="0"/>
            <a:r>
              <a:rPr lang="fr"/>
              <a:t>Cinquième niveau</a:t>
            </a:r>
            <a:endParaRPr lang="en-US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678736" y="60007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pPr rtl="0"/>
            <a:fld id="{A7EF5840-517F-44F4-876E-57CDFE3D6418}" type="datetime1">
              <a:rPr lang="fr-FR" smtClean="0"/>
              <a:t>06/10/2026</a:t>
            </a:fld>
            <a:endParaRPr lang="en-US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913795" y="6000749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pPr rtl="0"/>
            <a:endParaRPr lang="en-US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10514011" y="6000749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pPr rtl="0"/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980277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3" r:id="rId1"/>
    <p:sldLayoutId id="2147483715" r:id="rId2"/>
    <p:sldLayoutId id="2147483716" r:id="rId3"/>
    <p:sldLayoutId id="2147483714" r:id="rId4"/>
    <p:sldLayoutId id="2147483710" r:id="rId5"/>
    <p:sldLayoutId id="2147483694" r:id="rId6"/>
    <p:sldLayoutId id="2147483695" r:id="rId7"/>
    <p:sldLayoutId id="2147483696" r:id="rId8"/>
    <p:sldLayoutId id="2147483697" r:id="rId9"/>
    <p:sldLayoutId id="2147483699" r:id="rId10"/>
    <p:sldLayoutId id="2147483693" r:id="rId11"/>
    <p:sldLayoutId id="2147483700" r:id="rId12"/>
    <p:sldLayoutId id="2147483701" r:id="rId13"/>
    <p:sldLayoutId id="2147483703" r:id="rId14"/>
    <p:sldLayoutId id="2147483704" r:id="rId15"/>
    <p:sldLayoutId id="2147483702" r:id="rId16"/>
    <p:sldLayoutId id="2147483698" r:id="rId17"/>
  </p:sldLayoutIdLst>
  <p:hf sldNum="0" hdr="0" ftr="0"/>
  <p:txStyles>
    <p:titleStyle>
      <a:lvl1pPr algn="ctr" defTabSz="457200" rtl="0" eaLnBrk="1" latinLnBrk="0" hangingPunct="1">
        <a:lnSpc>
          <a:spcPct val="90000"/>
        </a:lnSpc>
        <a:spcBef>
          <a:spcPct val="0"/>
        </a:spcBef>
        <a:buNone/>
        <a:defRPr sz="4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3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21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customXml" Target="../ink/ink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ustomXml" Target="../ink/ink2.xm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niversalis-edu.com/encyclopedie/mantegna" TargetMode="External"/><Relationship Id="rId2" Type="http://schemas.openxmlformats.org/officeDocument/2006/relationships/hyperlink" Target="https://www.khm.at/en/artworks/hl-sebastian-1155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www.universalis-edu.com/encyclopedie/andrea-mantegna" TargetMode="External"/><Relationship Id="rId5" Type="http://schemas.openxmlformats.org/officeDocument/2006/relationships/hyperlink" Target="https://essentiels.bnf.fr/fr/histoire/temps-modernes/79ef3adc-83de-4ffc-95d0-c88644f0c05e-renaissance-et-humanisme-en-italie-14e-16e-siecles/article/f3a061ee-6369-4de1-b9b8-7174acabac1f-qu-est-ce-que-humanisme" TargetMode="External"/><Relationship Id="rId4" Type="http://schemas.openxmlformats.org/officeDocument/2006/relationships/hyperlink" Target="https://essentiels.bnf.fr/fr/histoire/temps-modernes/79ef3adc-83de-4ffc-95d0-c88644f0c05e-renaissance-et-humanisme-en-italie-14e-16e-siecles/article/4771c4c9-2387-4465-9573-f69e3b491ab6-origines-archeologie-antiquarianism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1F047C-C727-42A7-85C5-68C5AA1B1A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29067" y="2906970"/>
            <a:ext cx="7953023" cy="1044059"/>
          </a:xfrm>
        </p:spPr>
        <p:txBody>
          <a:bodyPr rtlCol="0">
            <a:normAutofit fontScale="90000"/>
          </a:bodyPr>
          <a:lstStyle/>
          <a:p>
            <a:pPr rtl="0"/>
            <a:r>
              <a:rPr lang="fr" sz="7200" i="1" dirty="0"/>
              <a:t>Saint Sébastien</a:t>
            </a:r>
            <a:br>
              <a:rPr lang="fr" sz="7200" dirty="0"/>
            </a:br>
            <a:r>
              <a:rPr lang="fr" sz="7200" dirty="0"/>
              <a:t> Andrea Mantegna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B93FB3F-A8D4-46D3-A1C6-C79C645637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531282" y="5944566"/>
            <a:ext cx="2545699" cy="782120"/>
          </a:xfrm>
        </p:spPr>
        <p:txBody>
          <a:bodyPr rtlCol="0">
            <a:noAutofit/>
          </a:bodyPr>
          <a:lstStyle/>
          <a:p>
            <a:pPr rtl="0"/>
            <a:r>
              <a:rPr lang="fr" sz="1400" dirty="0"/>
              <a:t>Camille QUINTIN </a:t>
            </a:r>
          </a:p>
          <a:p>
            <a:pPr rtl="0"/>
            <a:r>
              <a:rPr lang="fr" sz="1400" dirty="0"/>
              <a:t>TD02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8D1554E4-9A9E-7489-27B3-7F0F7946FE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317" y="0"/>
            <a:ext cx="2939796" cy="68580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4" name="Encre 3">
                <a:extLst>
                  <a:ext uri="{FF2B5EF4-FFF2-40B4-BE49-F238E27FC236}">
                    <a16:creationId xmlns:a16="http://schemas.microsoft.com/office/drawing/2014/main" id="{656F82CD-29CD-84A2-4E20-04326D898CE0}"/>
                  </a:ext>
                </a:extLst>
              </p14:cNvPr>
              <p14:cNvContentPartPr/>
              <p14:nvPr/>
            </p14:nvContentPartPr>
            <p14:xfrm>
              <a:off x="1074537" y="1331267"/>
              <a:ext cx="360" cy="360"/>
            </p14:xfrm>
          </p:contentPart>
        </mc:Choice>
        <mc:Fallback xmlns="">
          <p:pic>
            <p:nvPicPr>
              <p:cNvPr id="4" name="Encre 3">
                <a:extLst>
                  <a:ext uri="{FF2B5EF4-FFF2-40B4-BE49-F238E27FC236}">
                    <a16:creationId xmlns:a16="http://schemas.microsoft.com/office/drawing/2014/main" id="{656F82CD-29CD-84A2-4E20-04326D898CE0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068417" y="1325147"/>
                <a:ext cx="12600" cy="12600"/>
              </a:xfrm>
              <a:prstGeom prst="rect">
                <a:avLst/>
              </a:prstGeom>
            </p:spPr>
          </p:pic>
        </mc:Fallback>
      </mc:AlternateContent>
      <p:sp>
        <p:nvSpPr>
          <p:cNvPr id="10" name="ZoneTexte 9">
            <a:extLst>
              <a:ext uri="{FF2B5EF4-FFF2-40B4-BE49-F238E27FC236}">
                <a16:creationId xmlns:a16="http://schemas.microsoft.com/office/drawing/2014/main" id="{137A5D64-06B0-F1EA-F232-610013AC2EE6}"/>
              </a:ext>
            </a:extLst>
          </p:cNvPr>
          <p:cNvSpPr txBox="1"/>
          <p:nvPr/>
        </p:nvSpPr>
        <p:spPr>
          <a:xfrm>
            <a:off x="3413099" y="6172688"/>
            <a:ext cx="212101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000" dirty="0"/>
              <a:t>Andrea Mantegna, </a:t>
            </a:r>
            <a:r>
              <a:rPr lang="fr-FR" sz="1000" i="1" dirty="0"/>
              <a:t>Saint Sébastien</a:t>
            </a:r>
            <a:r>
              <a:rPr lang="fr-FR" sz="1000" dirty="0"/>
              <a:t>, 1456-1459, tempera sur toile, Vienne, </a:t>
            </a:r>
            <a:r>
              <a:rPr lang="fr-FR" sz="1000" dirty="0" err="1"/>
              <a:t>Kunsthistorisches</a:t>
            </a:r>
            <a:r>
              <a:rPr lang="fr-FR" sz="1000" dirty="0"/>
              <a:t> Museum </a:t>
            </a:r>
          </a:p>
        </p:txBody>
      </p:sp>
    </p:spTree>
    <p:extLst>
      <p:ext uri="{BB962C8B-B14F-4D97-AF65-F5344CB8AC3E}">
        <p14:creationId xmlns:p14="http://schemas.microsoft.com/office/powerpoint/2010/main" val="6337383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BC5DB6-5773-ED50-7F89-B8DC7BECB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18" y="200772"/>
            <a:ext cx="3226885" cy="615351"/>
          </a:xfrm>
        </p:spPr>
        <p:txBody>
          <a:bodyPr>
            <a:normAutofit/>
          </a:bodyPr>
          <a:lstStyle/>
          <a:p>
            <a:r>
              <a:rPr lang="fr-FR" sz="3200" dirty="0"/>
              <a:t>Introduction 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21A810D6-15B0-7C6C-21B5-F4C8D23E14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297" y="816123"/>
            <a:ext cx="2239619" cy="5224617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7D133BDB-0A3B-9952-82C3-C9B9F2044F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6218" y="1064413"/>
            <a:ext cx="2809966" cy="4976327"/>
          </a:xfrm>
          <a:prstGeom prst="rect">
            <a:avLst/>
          </a:prstGeom>
        </p:spPr>
      </p:pic>
      <p:pic>
        <p:nvPicPr>
          <p:cNvPr id="8" name="Image 7" descr="Saint Sebastien">
            <a:extLst>
              <a:ext uri="{FF2B5EF4-FFF2-40B4-BE49-F238E27FC236}">
                <a16:creationId xmlns:a16="http://schemas.microsoft.com/office/drawing/2014/main" id="{4EC16B45-5F4A-F775-2608-068CE4A768A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5783" y="1065626"/>
            <a:ext cx="3375205" cy="497754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ZoneTexte 12">
            <a:extLst>
              <a:ext uri="{FF2B5EF4-FFF2-40B4-BE49-F238E27FC236}">
                <a16:creationId xmlns:a16="http://schemas.microsoft.com/office/drawing/2014/main" id="{3AD1BBEC-8760-C5B0-877B-BFE2F649997B}"/>
              </a:ext>
            </a:extLst>
          </p:cNvPr>
          <p:cNvSpPr txBox="1"/>
          <p:nvPr/>
        </p:nvSpPr>
        <p:spPr>
          <a:xfrm>
            <a:off x="136033" y="6206251"/>
            <a:ext cx="3938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/>
              <a:t>Andrea Mantegna, </a:t>
            </a:r>
            <a:r>
              <a:rPr lang="fr-FR" sz="1000" i="1" dirty="0"/>
              <a:t>Saint Sébastien</a:t>
            </a:r>
            <a:r>
              <a:rPr lang="fr-FR" sz="1000" dirty="0"/>
              <a:t>, 1456-1459, tempera sur toile, Vienne, </a:t>
            </a:r>
            <a:r>
              <a:rPr lang="fr-FR" sz="1000" dirty="0" err="1"/>
              <a:t>Kunsthistorisches</a:t>
            </a:r>
            <a:r>
              <a:rPr lang="fr-FR" sz="1000" dirty="0"/>
              <a:t> Museum </a:t>
            </a:r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D9D06382-E316-53FE-1EDB-BFC4354A3108}"/>
              </a:ext>
            </a:extLst>
          </p:cNvPr>
          <p:cNvSpPr txBox="1"/>
          <p:nvPr/>
        </p:nvSpPr>
        <p:spPr>
          <a:xfrm>
            <a:off x="7985783" y="6219364"/>
            <a:ext cx="382061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/>
              <a:t>Andrea Mantegna</a:t>
            </a:r>
            <a:r>
              <a:rPr lang="fr-FR" sz="1000" i="1" dirty="0"/>
              <a:t>, Saint Sébastien</a:t>
            </a:r>
            <a:r>
              <a:rPr lang="fr-FR" sz="1000" dirty="0"/>
              <a:t>, ca.1490, Venise, Ca’ d’</a:t>
            </a:r>
            <a:r>
              <a:rPr lang="fr-FR" sz="1000" dirty="0" err="1"/>
              <a:t>Oro</a:t>
            </a:r>
            <a:r>
              <a:rPr lang="fr-FR" sz="1000" dirty="0"/>
              <a:t> </a:t>
            </a:r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4520EDE0-9F3B-C5B4-0993-ECD7CEF921FA}"/>
              </a:ext>
            </a:extLst>
          </p:cNvPr>
          <p:cNvSpPr txBox="1"/>
          <p:nvPr/>
        </p:nvSpPr>
        <p:spPr>
          <a:xfrm>
            <a:off x="4214013" y="6150114"/>
            <a:ext cx="280217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000" dirty="0"/>
              <a:t>Andrea Mantegna, </a:t>
            </a:r>
            <a:r>
              <a:rPr lang="fr-FR" sz="1000" i="1" dirty="0"/>
              <a:t>Saint Sébastien</a:t>
            </a:r>
            <a:r>
              <a:rPr lang="fr-FR" sz="1000" dirty="0"/>
              <a:t>, 1475 -1500, tempera sur toile, Paris, Musée du Louvre </a:t>
            </a:r>
          </a:p>
        </p:txBody>
      </p:sp>
    </p:spTree>
    <p:extLst>
      <p:ext uri="{BB962C8B-B14F-4D97-AF65-F5344CB8AC3E}">
        <p14:creationId xmlns:p14="http://schemas.microsoft.com/office/powerpoint/2010/main" val="29052761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6A748D-BEEC-43A4-BFF3-B31C0275A5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76463"/>
            <a:ext cx="11967408" cy="1924050"/>
          </a:xfrm>
        </p:spPr>
        <p:txBody>
          <a:bodyPr rtlCol="0">
            <a:noAutofit/>
          </a:bodyPr>
          <a:lstStyle/>
          <a:p>
            <a:pPr rtl="0"/>
            <a:r>
              <a:rPr lang="fr" sz="3600"/>
              <a:t>Dans </a:t>
            </a:r>
            <a:r>
              <a:rPr lang="fr" sz="3600" dirty="0"/>
              <a:t>quelle mesure la représentation d’un saint paléochrétien permet-elle à Andrea Mantegna d’allier la recherche de l’idéal antique et la transmission d’un message chrétien ? </a:t>
            </a:r>
          </a:p>
        </p:txBody>
      </p:sp>
      <p:graphicFrame>
        <p:nvGraphicFramePr>
          <p:cNvPr id="4" name="Espace réservé du contenu 2">
            <a:extLst>
              <a:ext uri="{FF2B5EF4-FFF2-40B4-BE49-F238E27FC236}">
                <a16:creationId xmlns:a16="http://schemas.microsoft.com/office/drawing/2014/main" id="{AED04DAF-1E3F-4397-8834-E64118E9B2C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07811660"/>
              </p:ext>
            </p:extLst>
          </p:nvPr>
        </p:nvGraphicFramePr>
        <p:xfrm>
          <a:off x="919162" y="2533650"/>
          <a:ext cx="10353675" cy="37147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6890897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914F01-18DE-798D-D0AB-EB4588A598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22318" y="198146"/>
            <a:ext cx="5154663" cy="700211"/>
          </a:xfrm>
          <a:solidFill>
            <a:srgbClr val="B54C2D"/>
          </a:solidFill>
          <a:ln>
            <a:solidFill>
              <a:srgbClr val="B54C2D"/>
            </a:solidFill>
          </a:ln>
        </p:spPr>
        <p:txBody>
          <a:bodyPr>
            <a:normAutofit fontScale="90000"/>
          </a:bodyPr>
          <a:lstStyle/>
          <a:p>
            <a:r>
              <a:rPr lang="fr-FR" sz="2400" dirty="0"/>
              <a:t>I. Saint Sébastien, un saint paléochrétien</a:t>
            </a:r>
            <a:br>
              <a:rPr lang="fr-FR" sz="2400" dirty="0"/>
            </a:br>
            <a:r>
              <a:rPr lang="fr-FR" sz="2400" dirty="0"/>
              <a:t>A) Qui est saint Sébastien ?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DAD12FED-7F23-62BC-241D-DFA37B5122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5306" y="262758"/>
            <a:ext cx="2714524" cy="6332483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06757D8-5F51-3D1F-A8FB-60AE59E01DE0}"/>
              </a:ext>
            </a:extLst>
          </p:cNvPr>
          <p:cNvSpPr txBox="1"/>
          <p:nvPr/>
        </p:nvSpPr>
        <p:spPr>
          <a:xfrm>
            <a:off x="6394838" y="6349020"/>
            <a:ext cx="6094674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000" dirty="0"/>
              <a:t>Andrea Mantegna, </a:t>
            </a:r>
            <a:r>
              <a:rPr lang="fr-FR" sz="1000" i="1" dirty="0"/>
              <a:t>Saint Sébastien</a:t>
            </a:r>
            <a:r>
              <a:rPr lang="fr-FR" sz="1000" dirty="0"/>
              <a:t>, 1456-1459, tempera sur toile, Vienne, </a:t>
            </a:r>
            <a:r>
              <a:rPr lang="fr-FR" sz="1000" dirty="0" err="1"/>
              <a:t>Kunsthistorisches</a:t>
            </a:r>
            <a:r>
              <a:rPr lang="fr-FR" sz="1000" dirty="0"/>
              <a:t> Museum </a:t>
            </a:r>
          </a:p>
        </p:txBody>
      </p:sp>
    </p:spTree>
    <p:extLst>
      <p:ext uri="{BB962C8B-B14F-4D97-AF65-F5344CB8AC3E}">
        <p14:creationId xmlns:p14="http://schemas.microsoft.com/office/powerpoint/2010/main" val="35537051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3">
            <a:extLst>
              <a:ext uri="{FF2B5EF4-FFF2-40B4-BE49-F238E27FC236}">
                <a16:creationId xmlns:a16="http://schemas.microsoft.com/office/drawing/2014/main" id="{271F5712-B892-BC51-29CF-CABE994353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03136" y="849273"/>
            <a:ext cx="3432756" cy="5159453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CE1BA9DF-7615-545A-389C-2DFC01878B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494" y="506968"/>
            <a:ext cx="2416001" cy="5636085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C15317D0-219C-6467-475F-C9A6E28BC5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6701" y="670037"/>
            <a:ext cx="2998351" cy="5309949"/>
          </a:xfrm>
          <a:prstGeom prst="rect">
            <a:avLst/>
          </a:prstGeom>
        </p:spPr>
      </p:pic>
      <p:sp>
        <p:nvSpPr>
          <p:cNvPr id="15" name="Titre 1">
            <a:extLst>
              <a:ext uri="{FF2B5EF4-FFF2-40B4-BE49-F238E27FC236}">
                <a16:creationId xmlns:a16="http://schemas.microsoft.com/office/drawing/2014/main" id="{13CA248D-F09A-64AD-7234-A7DECF301E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77206" y="110466"/>
            <a:ext cx="5172075" cy="670038"/>
          </a:xfrm>
          <a:solidFill>
            <a:srgbClr val="B54C2D"/>
          </a:solidFill>
          <a:ln>
            <a:solidFill>
              <a:srgbClr val="B54C2D"/>
            </a:solidFill>
          </a:ln>
        </p:spPr>
        <p:txBody>
          <a:bodyPr>
            <a:normAutofit fontScale="90000"/>
          </a:bodyPr>
          <a:lstStyle/>
          <a:p>
            <a:r>
              <a:rPr lang="fr-FR" sz="2400" dirty="0"/>
              <a:t>I. Saint Sébastien, un saint paléochrétien</a:t>
            </a:r>
            <a:br>
              <a:rPr lang="fr-FR" sz="2400" dirty="0"/>
            </a:br>
            <a:r>
              <a:rPr lang="fr-FR" sz="2400" dirty="0"/>
              <a:t>B) Une iconographie traditionnelle</a:t>
            </a: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F087A915-FC33-6557-9234-279E934494E5}"/>
              </a:ext>
            </a:extLst>
          </p:cNvPr>
          <p:cNvSpPr txBox="1"/>
          <p:nvPr/>
        </p:nvSpPr>
        <p:spPr>
          <a:xfrm>
            <a:off x="8208702" y="6164493"/>
            <a:ext cx="34327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/>
              <a:t>Le </a:t>
            </a:r>
            <a:r>
              <a:rPr lang="fr-FR" sz="1000" dirty="0" err="1"/>
              <a:t>Perugin</a:t>
            </a:r>
            <a:r>
              <a:rPr lang="fr-FR" sz="1000" dirty="0"/>
              <a:t>, </a:t>
            </a:r>
            <a:r>
              <a:rPr lang="fr-FR" sz="1000" i="1" dirty="0"/>
              <a:t>Saint Sébastien</a:t>
            </a:r>
            <a:r>
              <a:rPr lang="fr-FR" sz="1000" dirty="0"/>
              <a:t>, 1475-1500, huile sur bois, Paris, Musée du Louvre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6DDFCA30-ECDA-FA54-FFCC-C7A7ACDE99FE}"/>
              </a:ext>
            </a:extLst>
          </p:cNvPr>
          <p:cNvSpPr txBox="1"/>
          <p:nvPr/>
        </p:nvSpPr>
        <p:spPr>
          <a:xfrm>
            <a:off x="156546" y="6240005"/>
            <a:ext cx="2864949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000" dirty="0"/>
              <a:t>Andrea Mantegna, </a:t>
            </a:r>
            <a:r>
              <a:rPr lang="fr-FR" sz="1000" i="1" dirty="0"/>
              <a:t>Saint Sébastien</a:t>
            </a:r>
            <a:r>
              <a:rPr lang="fr-FR" sz="1000" dirty="0"/>
              <a:t>, 1456-1459, tempera sur toile, Vienne, </a:t>
            </a:r>
            <a:r>
              <a:rPr lang="fr-FR" sz="1000" dirty="0" err="1"/>
              <a:t>Kunsthistorisches</a:t>
            </a:r>
            <a:r>
              <a:rPr lang="fr-FR" sz="1000" dirty="0"/>
              <a:t> Museum </a:t>
            </a:r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ED0BBF43-64E2-8695-E698-4985B69EA36C}"/>
              </a:ext>
            </a:extLst>
          </p:cNvPr>
          <p:cNvSpPr txBox="1"/>
          <p:nvPr/>
        </p:nvSpPr>
        <p:spPr>
          <a:xfrm>
            <a:off x="4214013" y="6150114"/>
            <a:ext cx="280217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000" dirty="0"/>
              <a:t>Andrea Mantegna, </a:t>
            </a:r>
            <a:r>
              <a:rPr lang="fr-FR" sz="1000" i="1" dirty="0"/>
              <a:t>Saint Sébastien</a:t>
            </a:r>
            <a:r>
              <a:rPr lang="fr-FR" sz="1000" dirty="0"/>
              <a:t>, 1475 - 1500, tempera sur toile, Paris, Musée du Louvre </a:t>
            </a:r>
          </a:p>
        </p:txBody>
      </p:sp>
    </p:spTree>
    <p:extLst>
      <p:ext uri="{BB962C8B-B14F-4D97-AF65-F5344CB8AC3E}">
        <p14:creationId xmlns:p14="http://schemas.microsoft.com/office/powerpoint/2010/main" val="13191866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1DF7C3-D6E7-2E50-922E-53E77D8D0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2253" y="255857"/>
            <a:ext cx="6783354" cy="667109"/>
          </a:xfr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>
            <a:noAutofit/>
          </a:bodyPr>
          <a:lstStyle/>
          <a:p>
            <a:pPr lvl="0"/>
            <a:r>
              <a:rPr lang="fr-FR" sz="2400" dirty="0">
                <a:effectLst/>
              </a:rPr>
              <a:t> </a:t>
            </a:r>
            <a:br>
              <a:rPr lang="fr-FR" sz="2400" dirty="0">
                <a:effectLst/>
              </a:rPr>
            </a:br>
            <a:r>
              <a:rPr lang="fr" sz="2400" dirty="0"/>
              <a:t>II. Un paysage, 2 époques</a:t>
            </a:r>
            <a:br>
              <a:rPr lang="fr" sz="2400" dirty="0"/>
            </a:br>
            <a:r>
              <a:rPr lang="fr" sz="2400" dirty="0"/>
              <a:t>A) </a:t>
            </a:r>
            <a:r>
              <a:rPr lang="fr-FR" sz="2400" dirty="0"/>
              <a:t>Premier plan : un espace antique</a:t>
            </a:r>
            <a:br>
              <a:rPr lang="fr-FR" sz="2400" dirty="0"/>
            </a:br>
            <a:endParaRPr lang="fr-FR" sz="2400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3AABAF1-69D7-A4B2-718C-F24160A01616}"/>
              </a:ext>
            </a:extLst>
          </p:cNvPr>
          <p:cNvSpPr txBox="1"/>
          <p:nvPr/>
        </p:nvSpPr>
        <p:spPr>
          <a:xfrm>
            <a:off x="448574" y="2624641"/>
            <a:ext cx="1136098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u="sng" dirty="0"/>
              <a:t>Humanisme </a:t>
            </a:r>
            <a:r>
              <a:rPr lang="fr-FR" dirty="0"/>
              <a:t>= mouvement culturel qui fut à l’avant-garde de la Renaissance. Fondé sur l’aspiration à retrouver </a:t>
            </a:r>
            <a:r>
              <a:rPr lang="fr-FR"/>
              <a:t>l’idéal antique. </a:t>
            </a:r>
            <a:r>
              <a:rPr lang="fr-FR" dirty="0"/>
              <a:t>(</a:t>
            </a:r>
            <a:r>
              <a:rPr lang="fr-FR" i="1" dirty="0"/>
              <a:t>BNF essentiels</a:t>
            </a:r>
            <a:r>
              <a:rPr lang="fr-FR" dirty="0"/>
              <a:t>)</a:t>
            </a:r>
          </a:p>
          <a:p>
            <a:endParaRPr lang="fr-FR" dirty="0"/>
          </a:p>
          <a:p>
            <a:r>
              <a:rPr lang="fr-FR" u="sng" dirty="0" err="1"/>
              <a:t>Antiquarianisme</a:t>
            </a:r>
            <a:r>
              <a:rPr lang="fr-FR" dirty="0"/>
              <a:t> = méthodes d’érudition afin de restituer et d’interpréter les traces matérielles laissées par les Anciens</a:t>
            </a:r>
          </a:p>
          <a:p>
            <a:endParaRPr lang="fr-FR" dirty="0"/>
          </a:p>
          <a:p>
            <a:r>
              <a:rPr lang="fr-FR" i="1" u="sng" dirty="0" err="1"/>
              <a:t>Exempla</a:t>
            </a:r>
            <a:r>
              <a:rPr lang="fr-FR" u="sng" dirty="0"/>
              <a:t> </a:t>
            </a:r>
            <a:r>
              <a:rPr lang="fr-FR" dirty="0"/>
              <a:t>= modèles sur lesquels des élèves peuvent s’exercer</a:t>
            </a:r>
          </a:p>
        </p:txBody>
      </p:sp>
    </p:spTree>
    <p:extLst>
      <p:ext uri="{BB962C8B-B14F-4D97-AF65-F5344CB8AC3E}">
        <p14:creationId xmlns:p14="http://schemas.microsoft.com/office/powerpoint/2010/main" val="21904481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450EBCE4-B0D2-4D9C-7F17-A8D596DB64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515" y="0"/>
            <a:ext cx="2939796" cy="68580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05D3BA93-1016-A216-EA92-15E0685F60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65" t="46918" r="56083" b="22641"/>
          <a:stretch>
            <a:fillRect/>
          </a:stretch>
        </p:blipFill>
        <p:spPr>
          <a:xfrm>
            <a:off x="3751395" y="745898"/>
            <a:ext cx="1201692" cy="5486971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0860409E-4814-6CA7-7644-BA0BDD1299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237" r="68211" b="-42"/>
          <a:stretch>
            <a:fillRect/>
          </a:stretch>
        </p:blipFill>
        <p:spPr>
          <a:xfrm>
            <a:off x="5424172" y="1468020"/>
            <a:ext cx="1912498" cy="4042728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E6D04638-CC4D-4A5C-DACC-0ACE668982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1464" y="1761321"/>
            <a:ext cx="4702283" cy="2724415"/>
          </a:xfrm>
          <a:prstGeom prst="rect">
            <a:avLst/>
          </a:prstGeom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0888E036-ECC0-396E-C032-0A2D979ACA11}"/>
              </a:ext>
            </a:extLst>
          </p:cNvPr>
          <p:cNvSpPr txBox="1"/>
          <p:nvPr/>
        </p:nvSpPr>
        <p:spPr>
          <a:xfrm>
            <a:off x="7649641" y="4638961"/>
            <a:ext cx="44541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i="1" dirty="0"/>
              <a:t>Sarcophage avec des amours vendangeurs</a:t>
            </a:r>
            <a:r>
              <a:rPr lang="fr-FR" sz="1000" dirty="0"/>
              <a:t>, IIIe siècle, </a:t>
            </a:r>
            <a:r>
              <a:rPr lang="fr-FR" sz="1000" dirty="0" err="1"/>
              <a:t>Zrinsko-Frankopanska</a:t>
            </a:r>
            <a:r>
              <a:rPr lang="fr-FR" sz="1000" dirty="0"/>
              <a:t>, Split, Musée archéologique</a:t>
            </a:r>
            <a:endParaRPr lang="fr-FR" dirty="0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9F2FA194-F50C-3FC1-6C0B-C721B165F975}"/>
              </a:ext>
            </a:extLst>
          </p:cNvPr>
          <p:cNvSpPr txBox="1"/>
          <p:nvPr/>
        </p:nvSpPr>
        <p:spPr>
          <a:xfrm>
            <a:off x="3280311" y="6565281"/>
            <a:ext cx="6094674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000" dirty="0"/>
              <a:t>Andrea Mantegna, </a:t>
            </a:r>
            <a:r>
              <a:rPr lang="fr-FR" sz="1000" i="1" dirty="0"/>
              <a:t>Saint Sébastien</a:t>
            </a:r>
            <a:r>
              <a:rPr lang="fr-FR" sz="1000" dirty="0"/>
              <a:t>, 1456-1459, tempera sur toile, Vienne, </a:t>
            </a:r>
            <a:r>
              <a:rPr lang="fr-FR" sz="1000" dirty="0" err="1"/>
              <a:t>Kunsthistorisches</a:t>
            </a:r>
            <a:r>
              <a:rPr lang="fr-FR" sz="1000" dirty="0"/>
              <a:t> Museum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D89AB615-67C2-B795-FED9-D6DB6EB1F7C4}"/>
              </a:ext>
            </a:extLst>
          </p:cNvPr>
          <p:cNvSpPr txBox="1"/>
          <p:nvPr/>
        </p:nvSpPr>
        <p:spPr>
          <a:xfrm>
            <a:off x="4953087" y="5914904"/>
            <a:ext cx="6094674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000" dirty="0"/>
              <a:t>Andrea Mantegna, </a:t>
            </a:r>
            <a:r>
              <a:rPr lang="fr-FR" sz="1000" i="1" dirty="0"/>
              <a:t>Saint Sébastien</a:t>
            </a:r>
            <a:r>
              <a:rPr lang="fr-FR" sz="1000" dirty="0"/>
              <a:t>, détails, 1456-1459, tempera sur toile, Vienne, </a:t>
            </a:r>
            <a:r>
              <a:rPr lang="fr-FR" sz="1000" dirty="0" err="1"/>
              <a:t>Kunsthistorisches</a:t>
            </a:r>
            <a:r>
              <a:rPr lang="fr-FR" sz="1000" dirty="0"/>
              <a:t> Museum </a:t>
            </a:r>
          </a:p>
        </p:txBody>
      </p:sp>
    </p:spTree>
    <p:extLst>
      <p:ext uri="{BB962C8B-B14F-4D97-AF65-F5344CB8AC3E}">
        <p14:creationId xmlns:p14="http://schemas.microsoft.com/office/powerpoint/2010/main" val="40169015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3">
            <a:extLst>
              <a:ext uri="{FF2B5EF4-FFF2-40B4-BE49-F238E27FC236}">
                <a16:creationId xmlns:a16="http://schemas.microsoft.com/office/drawing/2014/main" id="{54EF8822-4C61-11E7-D364-590CBB0748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741" y="625642"/>
            <a:ext cx="2201977" cy="5136805"/>
          </a:xfrm>
          <a:prstGeom prst="rect">
            <a:avLst/>
          </a:prstGeom>
        </p:spPr>
      </p:pic>
      <p:pic>
        <p:nvPicPr>
          <p:cNvPr id="16" name="Image 15">
            <a:extLst>
              <a:ext uri="{FF2B5EF4-FFF2-40B4-BE49-F238E27FC236}">
                <a16:creationId xmlns:a16="http://schemas.microsoft.com/office/drawing/2014/main" id="{0C33EADC-1382-F98D-E81B-911DCFD2AB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3479" y="1869358"/>
            <a:ext cx="4701468" cy="3522967"/>
          </a:xfrm>
          <a:prstGeom prst="rect">
            <a:avLst/>
          </a:prstGeom>
        </p:spPr>
      </p:pic>
      <p:pic>
        <p:nvPicPr>
          <p:cNvPr id="18" name="Image 17">
            <a:extLst>
              <a:ext uri="{FF2B5EF4-FFF2-40B4-BE49-F238E27FC236}">
                <a16:creationId xmlns:a16="http://schemas.microsoft.com/office/drawing/2014/main" id="{5EF0E14A-EC07-4F2E-1D97-977AD94BC5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13704" y="1869358"/>
            <a:ext cx="4558901" cy="3237480"/>
          </a:xfrm>
          <a:prstGeom prst="rect">
            <a:avLst/>
          </a:prstGeom>
        </p:spPr>
      </p:pic>
      <p:sp>
        <p:nvSpPr>
          <p:cNvPr id="4" name="Titre 1">
            <a:extLst>
              <a:ext uri="{FF2B5EF4-FFF2-40B4-BE49-F238E27FC236}">
                <a16:creationId xmlns:a16="http://schemas.microsoft.com/office/drawing/2014/main" id="{725FE6C6-45AB-BA48-EB1F-1882725217CD}"/>
              </a:ext>
            </a:extLst>
          </p:cNvPr>
          <p:cNvSpPr txBox="1">
            <a:spLocks/>
          </p:cNvSpPr>
          <p:nvPr/>
        </p:nvSpPr>
        <p:spPr>
          <a:xfrm>
            <a:off x="5302253" y="255857"/>
            <a:ext cx="6783354" cy="667109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6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fr-FR" sz="2400">
                <a:effectLst/>
              </a:rPr>
              <a:t> </a:t>
            </a:r>
            <a:br>
              <a:rPr lang="fr-FR" sz="2400">
                <a:effectLst/>
              </a:rPr>
            </a:br>
            <a:r>
              <a:rPr lang="fr" sz="2400"/>
              <a:t>II. Un paysage, 2 époques</a:t>
            </a:r>
            <a:br>
              <a:rPr lang="fr" sz="2400"/>
            </a:br>
            <a:r>
              <a:rPr lang="fr" sz="2400"/>
              <a:t>B) Un paysage moderne</a:t>
            </a:r>
            <a:br>
              <a:rPr lang="fr-FR" sz="2400"/>
            </a:br>
            <a:endParaRPr lang="fr-FR" sz="2400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4DD37A2-04EB-A177-D8A9-6A6F974FF8BA}"/>
              </a:ext>
            </a:extLst>
          </p:cNvPr>
          <p:cNvSpPr txBox="1"/>
          <p:nvPr/>
        </p:nvSpPr>
        <p:spPr>
          <a:xfrm>
            <a:off x="219741" y="5969343"/>
            <a:ext cx="2109991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000" dirty="0"/>
              <a:t>Andrea Mantegna, </a:t>
            </a:r>
            <a:r>
              <a:rPr lang="fr-FR" sz="1000" i="1" dirty="0"/>
              <a:t>Saint Sébastien</a:t>
            </a:r>
            <a:r>
              <a:rPr lang="fr-FR" sz="1000" dirty="0"/>
              <a:t>, 1456-1459, tempera sur toile, Vienne, </a:t>
            </a:r>
            <a:r>
              <a:rPr lang="fr-FR" sz="1000" dirty="0" err="1"/>
              <a:t>Kunsthistorisches</a:t>
            </a:r>
            <a:r>
              <a:rPr lang="fr-FR" sz="1000" dirty="0"/>
              <a:t> Museum 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C7F192C1-15E2-A357-A0A6-B5D29C8F3FFB}"/>
              </a:ext>
            </a:extLst>
          </p:cNvPr>
          <p:cNvSpPr txBox="1"/>
          <p:nvPr/>
        </p:nvSpPr>
        <p:spPr>
          <a:xfrm>
            <a:off x="3293829" y="6046287"/>
            <a:ext cx="280217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000" dirty="0"/>
              <a:t>Andrea Mantegna, </a:t>
            </a:r>
            <a:r>
              <a:rPr lang="fr-FR" sz="1000" i="1" dirty="0"/>
              <a:t>La Crucifixion</a:t>
            </a:r>
            <a:r>
              <a:rPr lang="fr-FR" sz="1000" dirty="0"/>
              <a:t>, 1456 -1459,</a:t>
            </a:r>
          </a:p>
          <a:p>
            <a:r>
              <a:rPr lang="fr-FR" sz="1000" dirty="0"/>
              <a:t> tempera sur bois, Paris, Musée du Louvre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3945B13F-B728-0AF2-D93E-C49AF84312DB}"/>
              </a:ext>
            </a:extLst>
          </p:cNvPr>
          <p:cNvSpPr txBox="1"/>
          <p:nvPr/>
        </p:nvSpPr>
        <p:spPr>
          <a:xfrm>
            <a:off x="8676378" y="6046287"/>
            <a:ext cx="294280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000" dirty="0"/>
              <a:t>Andrea </a:t>
            </a:r>
            <a:r>
              <a:rPr lang="fr-FR" sz="1000" dirty="0" err="1"/>
              <a:t>Mategna</a:t>
            </a:r>
            <a:r>
              <a:rPr lang="fr-FR" sz="1000" dirty="0"/>
              <a:t>, </a:t>
            </a:r>
            <a:r>
              <a:rPr lang="fr-FR" sz="1000" i="1" dirty="0"/>
              <a:t>Prière au jardin des oliviers</a:t>
            </a:r>
            <a:r>
              <a:rPr lang="fr-FR" sz="1000" dirty="0"/>
              <a:t>, 1459, huile sur bois, Tours, Musée des Beaux-Arts</a:t>
            </a:r>
          </a:p>
        </p:txBody>
      </p:sp>
    </p:spTree>
    <p:extLst>
      <p:ext uri="{BB962C8B-B14F-4D97-AF65-F5344CB8AC3E}">
        <p14:creationId xmlns:p14="http://schemas.microsoft.com/office/powerpoint/2010/main" val="2970070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171D6A-CD98-7A6F-F555-1B0BF43320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78735" y="320842"/>
            <a:ext cx="4368885" cy="834190"/>
          </a:xfrm>
          <a:solidFill>
            <a:schemeClr val="accent4"/>
          </a:solidFill>
        </p:spPr>
        <p:txBody>
          <a:bodyPr>
            <a:normAutofit fontScale="90000"/>
          </a:bodyPr>
          <a:lstStyle/>
          <a:p>
            <a:r>
              <a:rPr lang="fr-FR" sz="2800" dirty="0"/>
              <a:t>III. Un message chrétien</a:t>
            </a:r>
            <a:br>
              <a:rPr lang="fr-FR" sz="2800" dirty="0"/>
            </a:br>
            <a:r>
              <a:rPr lang="fr-FR" sz="2800" dirty="0"/>
              <a:t>A) La victoire du christianisme 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36DAC275-5933-9A80-2457-5B3A8DA327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130" y="485617"/>
            <a:ext cx="2523459" cy="5886763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16500E0D-8BBF-6897-1D2E-7F16F5DE07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047" b="77545"/>
          <a:stretch>
            <a:fillRect/>
          </a:stretch>
        </p:blipFill>
        <p:spPr>
          <a:xfrm>
            <a:off x="4218071" y="1650073"/>
            <a:ext cx="3460664" cy="3557852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E9AAED4B-EF55-1DB2-7EB7-D3F22C08C80A}"/>
              </a:ext>
            </a:extLst>
          </p:cNvPr>
          <p:cNvSpPr txBox="1"/>
          <p:nvPr/>
        </p:nvSpPr>
        <p:spPr>
          <a:xfrm>
            <a:off x="3333585" y="6126159"/>
            <a:ext cx="6094674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000" dirty="0"/>
              <a:t>Andrea Mantegna, </a:t>
            </a:r>
            <a:r>
              <a:rPr lang="fr-FR" sz="1000" i="1" dirty="0"/>
              <a:t>Saint Sébastien</a:t>
            </a:r>
            <a:r>
              <a:rPr lang="fr-FR" sz="1000" dirty="0"/>
              <a:t>, 1456-1459, tempera sur </a:t>
            </a:r>
            <a:r>
              <a:rPr lang="fr-FR" sz="1000" dirty="0" err="1"/>
              <a:t>toile,Vienne</a:t>
            </a:r>
            <a:r>
              <a:rPr lang="fr-FR" sz="1000" dirty="0"/>
              <a:t>, </a:t>
            </a:r>
            <a:r>
              <a:rPr lang="fr-FR" sz="1000" dirty="0" err="1"/>
              <a:t>Kunsthistorisches</a:t>
            </a:r>
            <a:r>
              <a:rPr lang="fr-FR" sz="1000" dirty="0"/>
              <a:t> Museum 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3A6CC39C-4C3D-EC7A-FF23-CD80C01436E5}"/>
              </a:ext>
            </a:extLst>
          </p:cNvPr>
          <p:cNvSpPr txBox="1"/>
          <p:nvPr/>
        </p:nvSpPr>
        <p:spPr>
          <a:xfrm>
            <a:off x="7702411" y="4653927"/>
            <a:ext cx="2160766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000" dirty="0"/>
              <a:t>Andrea Mantegna, </a:t>
            </a:r>
            <a:r>
              <a:rPr lang="fr-FR" sz="1000" i="1" dirty="0"/>
              <a:t>Saint Sébastien</a:t>
            </a:r>
            <a:r>
              <a:rPr lang="fr-FR" sz="1000" dirty="0"/>
              <a:t>, détails, 1456-1459, tempera sur toile, Vienne, </a:t>
            </a:r>
            <a:r>
              <a:rPr lang="fr-FR" sz="1000" dirty="0" err="1"/>
              <a:t>Kunsthistorisches</a:t>
            </a:r>
            <a:r>
              <a:rPr lang="fr-FR" sz="1000" dirty="0"/>
              <a:t> Museum </a:t>
            </a:r>
          </a:p>
        </p:txBody>
      </p:sp>
    </p:spTree>
    <p:extLst>
      <p:ext uri="{BB962C8B-B14F-4D97-AF65-F5344CB8AC3E}">
        <p14:creationId xmlns:p14="http://schemas.microsoft.com/office/powerpoint/2010/main" val="22617858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Verona, basilique San Zeno – Ces Rois mages venus d'Occident">
            <a:extLst>
              <a:ext uri="{FF2B5EF4-FFF2-40B4-BE49-F238E27FC236}">
                <a16:creationId xmlns:a16="http://schemas.microsoft.com/office/drawing/2014/main" id="{B8C29A37-D620-C541-AC05-F28E826BE7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519" y="1323474"/>
            <a:ext cx="3868038" cy="4559836"/>
          </a:xfrm>
          <a:prstGeom prst="rect">
            <a:avLst/>
          </a:prstGeom>
        </p:spPr>
      </p:pic>
      <p:pic>
        <p:nvPicPr>
          <p:cNvPr id="5" name="Image 4" descr="Verona, basilique San Zeno – Ces Rois mages venus d'Occident">
            <a:extLst>
              <a:ext uri="{FF2B5EF4-FFF2-40B4-BE49-F238E27FC236}">
                <a16:creationId xmlns:a16="http://schemas.microsoft.com/office/drawing/2014/main" id="{9E3BD392-4723-5F4F-BAD6-E1FE3271FE5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70440" t="73839" b="1716"/>
          <a:stretch>
            <a:fillRect/>
          </a:stretch>
        </p:blipFill>
        <p:spPr>
          <a:xfrm>
            <a:off x="5302253" y="1519326"/>
            <a:ext cx="4275628" cy="4168132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8" name="Encre 7">
                <a:extLst>
                  <a:ext uri="{FF2B5EF4-FFF2-40B4-BE49-F238E27FC236}">
                    <a16:creationId xmlns:a16="http://schemas.microsoft.com/office/drawing/2014/main" id="{47FB2914-6702-3899-68F0-53C9DCC6521C}"/>
                  </a:ext>
                </a:extLst>
              </p14:cNvPr>
              <p14:cNvContentPartPr/>
              <p14:nvPr/>
            </p14:nvContentPartPr>
            <p14:xfrm>
              <a:off x="3082877" y="4792454"/>
              <a:ext cx="1066680" cy="717840"/>
            </p14:xfrm>
          </p:contentPart>
        </mc:Choice>
        <mc:Fallback xmlns="">
          <p:pic>
            <p:nvPicPr>
              <p:cNvPr id="8" name="Encre 7">
                <a:extLst>
                  <a:ext uri="{FF2B5EF4-FFF2-40B4-BE49-F238E27FC236}">
                    <a16:creationId xmlns:a16="http://schemas.microsoft.com/office/drawing/2014/main" id="{47FB2914-6702-3899-68F0-53C9DCC6521C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076757" y="4786334"/>
                <a:ext cx="1078920" cy="730080"/>
              </a:xfrm>
              <a:prstGeom prst="rect">
                <a:avLst/>
              </a:prstGeom>
            </p:spPr>
          </p:pic>
        </mc:Fallback>
      </mc:AlternateContent>
      <p:sp>
        <p:nvSpPr>
          <p:cNvPr id="11" name="Titre 1">
            <a:extLst>
              <a:ext uri="{FF2B5EF4-FFF2-40B4-BE49-F238E27FC236}">
                <a16:creationId xmlns:a16="http://schemas.microsoft.com/office/drawing/2014/main" id="{E70D29CB-1290-51EB-8ED3-0A48F9B9E7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78735" y="320842"/>
            <a:ext cx="4368885" cy="834190"/>
          </a:xfrm>
          <a:solidFill>
            <a:schemeClr val="accent4"/>
          </a:solidFill>
        </p:spPr>
        <p:txBody>
          <a:bodyPr>
            <a:normAutofit fontScale="90000"/>
          </a:bodyPr>
          <a:lstStyle/>
          <a:p>
            <a:r>
              <a:rPr lang="fr-FR" sz="2800" dirty="0"/>
              <a:t>III. Un message chrétien</a:t>
            </a:r>
            <a:br>
              <a:rPr lang="fr-FR" sz="2800" dirty="0"/>
            </a:br>
            <a:r>
              <a:rPr lang="fr-FR" sz="2800" dirty="0"/>
              <a:t>A) La victoire du christianisme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B9C1F3BB-0B1B-38B5-3DD4-DB6A5A8156AB}"/>
              </a:ext>
            </a:extLst>
          </p:cNvPr>
          <p:cNvSpPr txBox="1"/>
          <p:nvPr/>
        </p:nvSpPr>
        <p:spPr>
          <a:xfrm>
            <a:off x="281519" y="6031945"/>
            <a:ext cx="2683906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000" dirty="0"/>
              <a:t>Façade de la basilique San Zeno, Vérone, Italie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FBA45A04-15D5-4718-718A-17C90C4CDB11}"/>
              </a:ext>
            </a:extLst>
          </p:cNvPr>
          <p:cNvSpPr txBox="1"/>
          <p:nvPr/>
        </p:nvSpPr>
        <p:spPr>
          <a:xfrm>
            <a:off x="5302253" y="6051752"/>
            <a:ext cx="268390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000" i="1" dirty="0"/>
              <a:t>Le roi Théodoric chassant</a:t>
            </a:r>
            <a:r>
              <a:rPr lang="fr-FR" sz="1000" dirty="0"/>
              <a:t>, Façade de la basilique San Zeno, Vérone, Italie</a:t>
            </a:r>
          </a:p>
        </p:txBody>
      </p:sp>
    </p:spTree>
    <p:extLst>
      <p:ext uri="{BB962C8B-B14F-4D97-AF65-F5344CB8AC3E}">
        <p14:creationId xmlns:p14="http://schemas.microsoft.com/office/powerpoint/2010/main" val="34117353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1">
            <a:extLst>
              <a:ext uri="{FF2B5EF4-FFF2-40B4-BE49-F238E27FC236}">
                <a16:creationId xmlns:a16="http://schemas.microsoft.com/office/drawing/2014/main" id="{67427868-D80D-EF43-F975-BBB36C77BD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78735" y="320842"/>
            <a:ext cx="4368885" cy="834190"/>
          </a:xfrm>
          <a:solidFill>
            <a:schemeClr val="accent4"/>
          </a:solidFill>
        </p:spPr>
        <p:txBody>
          <a:bodyPr>
            <a:normAutofit fontScale="90000"/>
          </a:bodyPr>
          <a:lstStyle/>
          <a:p>
            <a:r>
              <a:rPr lang="fr-FR" sz="2800" dirty="0"/>
              <a:t>III. Un message chrétien</a:t>
            </a:r>
            <a:br>
              <a:rPr lang="fr-FR" sz="2800" dirty="0"/>
            </a:br>
            <a:r>
              <a:rPr lang="fr-FR" sz="2800" dirty="0"/>
              <a:t>A) La victoire du christianisme 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EC55AD52-D923-AF62-E43E-23B0E0860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771"/>
          <a:stretch>
            <a:fillRect/>
          </a:stretch>
        </p:blipFill>
        <p:spPr>
          <a:xfrm>
            <a:off x="5029598" y="583159"/>
            <a:ext cx="1066402" cy="5754761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B7445486-46DE-8418-1592-4018AE2370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675"/>
          <a:stretch>
            <a:fillRect/>
          </a:stretch>
        </p:blipFill>
        <p:spPr>
          <a:xfrm>
            <a:off x="796964" y="485618"/>
            <a:ext cx="1513099" cy="5949844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421C4660-62B1-6431-1294-403C3126B2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317" t="48507" r="3814" b="18519"/>
          <a:stretch>
            <a:fillRect/>
          </a:stretch>
        </p:blipFill>
        <p:spPr>
          <a:xfrm flipH="1">
            <a:off x="6569806" y="485618"/>
            <a:ext cx="763367" cy="5949844"/>
          </a:xfrm>
          <a:prstGeom prst="rect">
            <a:avLst/>
          </a:prstGeom>
        </p:spPr>
      </p:pic>
      <p:pic>
        <p:nvPicPr>
          <p:cNvPr id="16" name="Image 15">
            <a:extLst>
              <a:ext uri="{FF2B5EF4-FFF2-40B4-BE49-F238E27FC236}">
                <a16:creationId xmlns:a16="http://schemas.microsoft.com/office/drawing/2014/main" id="{BF69EC76-F4FE-9C71-D54B-A9990A969C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50" t="42711" r="68123" b="31066"/>
          <a:stretch>
            <a:fillRect/>
          </a:stretch>
        </p:blipFill>
        <p:spPr>
          <a:xfrm>
            <a:off x="2866395" y="1461038"/>
            <a:ext cx="1629521" cy="3935924"/>
          </a:xfrm>
          <a:prstGeom prst="rect">
            <a:avLst/>
          </a:prstGeom>
        </p:spPr>
      </p:pic>
      <p:sp>
        <p:nvSpPr>
          <p:cNvPr id="18" name="ZoneTexte 17">
            <a:extLst>
              <a:ext uri="{FF2B5EF4-FFF2-40B4-BE49-F238E27FC236}">
                <a16:creationId xmlns:a16="http://schemas.microsoft.com/office/drawing/2014/main" id="{F7FE4C4E-464E-7F06-3F88-6C61598636B6}"/>
              </a:ext>
            </a:extLst>
          </p:cNvPr>
          <p:cNvSpPr txBox="1"/>
          <p:nvPr/>
        </p:nvSpPr>
        <p:spPr>
          <a:xfrm>
            <a:off x="272333" y="6532132"/>
            <a:ext cx="6094674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000" dirty="0"/>
              <a:t>Andrea Mantegna, </a:t>
            </a:r>
            <a:r>
              <a:rPr lang="fr-FR" sz="1000" i="1" dirty="0"/>
              <a:t>Saint Sébastien</a:t>
            </a:r>
            <a:r>
              <a:rPr lang="fr-FR" sz="1000" dirty="0"/>
              <a:t>, détails, 1456-1459, tempera sur toile, Vienne, </a:t>
            </a:r>
            <a:r>
              <a:rPr lang="fr-FR" sz="1000" dirty="0" err="1"/>
              <a:t>Kunsthistorisches</a:t>
            </a:r>
            <a:r>
              <a:rPr lang="fr-FR" sz="1000" dirty="0"/>
              <a:t> Museum </a:t>
            </a:r>
          </a:p>
        </p:txBody>
      </p:sp>
    </p:spTree>
    <p:extLst>
      <p:ext uri="{BB962C8B-B14F-4D97-AF65-F5344CB8AC3E}">
        <p14:creationId xmlns:p14="http://schemas.microsoft.com/office/powerpoint/2010/main" val="28052700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>
            <a:extLst>
              <a:ext uri="{FF2B5EF4-FFF2-40B4-BE49-F238E27FC236}">
                <a16:creationId xmlns:a16="http://schemas.microsoft.com/office/drawing/2014/main" id="{2488B3F9-1B25-A2D0-2076-A1DE73EA30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78735" y="320842"/>
            <a:ext cx="4368885" cy="834190"/>
          </a:xfrm>
          <a:solidFill>
            <a:schemeClr val="accent4"/>
          </a:solidFill>
        </p:spPr>
        <p:txBody>
          <a:bodyPr>
            <a:normAutofit fontScale="90000"/>
          </a:bodyPr>
          <a:lstStyle/>
          <a:p>
            <a:r>
              <a:rPr lang="fr-FR" sz="2800" dirty="0"/>
              <a:t>III. Un message chrétien</a:t>
            </a:r>
            <a:br>
              <a:rPr lang="fr-FR" sz="2800" dirty="0"/>
            </a:br>
            <a:r>
              <a:rPr lang="fr-FR" sz="2800" dirty="0"/>
              <a:t>B) Convocation du saint 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E39368EF-D026-8DEF-43C8-0A9EE3F260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130" y="485617"/>
            <a:ext cx="2523459" cy="5886763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0558AE28-EFFF-A544-A152-71482EEBDC83}"/>
              </a:ext>
            </a:extLst>
          </p:cNvPr>
          <p:cNvSpPr txBox="1"/>
          <p:nvPr/>
        </p:nvSpPr>
        <p:spPr>
          <a:xfrm>
            <a:off x="57648" y="6467407"/>
            <a:ext cx="6094674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000" dirty="0"/>
              <a:t>Andrea Mantegna, </a:t>
            </a:r>
            <a:r>
              <a:rPr lang="fr-FR" sz="1000" i="1" dirty="0"/>
              <a:t>Saint Sébastien</a:t>
            </a:r>
            <a:r>
              <a:rPr lang="fr-FR" sz="1000" dirty="0"/>
              <a:t>, 1456-1459, tempera sur </a:t>
            </a:r>
            <a:r>
              <a:rPr lang="fr-FR" sz="1000" dirty="0" err="1"/>
              <a:t>toile,Vienne</a:t>
            </a:r>
            <a:r>
              <a:rPr lang="fr-FR" sz="1000" dirty="0"/>
              <a:t>, </a:t>
            </a:r>
            <a:r>
              <a:rPr lang="fr-FR" sz="1000" dirty="0" err="1"/>
              <a:t>Kunsthistorisches</a:t>
            </a:r>
            <a:r>
              <a:rPr lang="fr-FR" sz="1000" dirty="0"/>
              <a:t> Museum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E2904255-12E6-070C-C5E5-636B5F44AF5E}"/>
              </a:ext>
            </a:extLst>
          </p:cNvPr>
          <p:cNvSpPr txBox="1"/>
          <p:nvPr/>
        </p:nvSpPr>
        <p:spPr>
          <a:xfrm>
            <a:off x="5175658" y="5838580"/>
            <a:ext cx="6094674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000" dirty="0"/>
              <a:t>School of Romagna, </a:t>
            </a:r>
            <a:r>
              <a:rPr lang="fr-FR" sz="1000" i="1" dirty="0"/>
              <a:t>Saint Sebastian and Saint Roch in a </a:t>
            </a:r>
            <a:r>
              <a:rPr lang="fr-FR" sz="1000" i="1" dirty="0" err="1"/>
              <a:t>classical</a:t>
            </a:r>
            <a:r>
              <a:rPr lang="fr-FR" sz="1000" i="1" dirty="0"/>
              <a:t> </a:t>
            </a:r>
            <a:r>
              <a:rPr lang="fr-FR" sz="1000" i="1" dirty="0" err="1"/>
              <a:t>landscape</a:t>
            </a:r>
            <a:r>
              <a:rPr lang="fr-FR" sz="1000" dirty="0"/>
              <a:t>, 2e moitié du XVe siècle, collection privée 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40BF25FD-FB22-93E2-8F0E-5E30797442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5658" y="1250059"/>
            <a:ext cx="3994845" cy="4452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8818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899D1E-DA86-50F6-FE8D-456E9F03EB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06116" y="251639"/>
            <a:ext cx="3830090" cy="365126"/>
          </a:xfrm>
        </p:spPr>
        <p:txBody>
          <a:bodyPr>
            <a:normAutofit fontScale="90000"/>
          </a:bodyPr>
          <a:lstStyle/>
          <a:p>
            <a:r>
              <a:rPr lang="fr-FR" sz="3600" u="sng" dirty="0"/>
              <a:t>Conclusion</a:t>
            </a:r>
            <a:endParaRPr lang="fr-FR" u="sng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FAD7E83C-D2C4-6CF0-FA1E-E2A2C4EF3A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604" y="691977"/>
            <a:ext cx="2239619" cy="5224617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CE31936-4165-FE98-336A-AE4AB316DF7F}"/>
              </a:ext>
            </a:extLst>
          </p:cNvPr>
          <p:cNvSpPr txBox="1"/>
          <p:nvPr/>
        </p:nvSpPr>
        <p:spPr>
          <a:xfrm>
            <a:off x="136033" y="6206251"/>
            <a:ext cx="3938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/>
              <a:t>Andrea Mantegna, </a:t>
            </a:r>
            <a:r>
              <a:rPr lang="fr-FR" sz="1000" i="1" dirty="0"/>
              <a:t>Saint Sébastien</a:t>
            </a:r>
            <a:r>
              <a:rPr lang="fr-FR" sz="1000" dirty="0"/>
              <a:t>, 1456-1459, tempera sur toile, Vienne, </a:t>
            </a:r>
            <a:r>
              <a:rPr lang="fr-FR" sz="1000" dirty="0" err="1"/>
              <a:t>Kunsthistorisches</a:t>
            </a:r>
            <a:r>
              <a:rPr lang="fr-FR" sz="1000" dirty="0"/>
              <a:t> Museum 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4BAFAE34-E1B3-D337-E65F-090DBF424F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6599" y="816123"/>
            <a:ext cx="2809966" cy="4976327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AF293566-8618-7844-BB76-A5EA5870CB84}"/>
              </a:ext>
            </a:extLst>
          </p:cNvPr>
          <p:cNvSpPr txBox="1"/>
          <p:nvPr/>
        </p:nvSpPr>
        <p:spPr>
          <a:xfrm>
            <a:off x="4206217" y="6206251"/>
            <a:ext cx="358744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000" dirty="0"/>
              <a:t>Andrea Mantegna, </a:t>
            </a:r>
            <a:r>
              <a:rPr lang="fr-FR" sz="1000" i="1" dirty="0"/>
              <a:t>Saint Sébastien</a:t>
            </a:r>
            <a:r>
              <a:rPr lang="fr-FR" sz="1000" dirty="0"/>
              <a:t>, 1475 -1500, tempera sur toile, Paris, Musée du Louvre </a:t>
            </a:r>
          </a:p>
        </p:txBody>
      </p:sp>
      <p:pic>
        <p:nvPicPr>
          <p:cNvPr id="13" name="Image 12" descr="Saint Sebastien">
            <a:extLst>
              <a:ext uri="{FF2B5EF4-FFF2-40B4-BE49-F238E27FC236}">
                <a16:creationId xmlns:a16="http://schemas.microsoft.com/office/drawing/2014/main" id="{0E351A67-FFAE-0A11-2F76-C6A64D82FDD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1355" y="816123"/>
            <a:ext cx="3375205" cy="497754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ZoneTexte 14">
            <a:extLst>
              <a:ext uri="{FF2B5EF4-FFF2-40B4-BE49-F238E27FC236}">
                <a16:creationId xmlns:a16="http://schemas.microsoft.com/office/drawing/2014/main" id="{1B11187B-4F73-8E9F-5C21-BB2BE13ED755}"/>
              </a:ext>
            </a:extLst>
          </p:cNvPr>
          <p:cNvSpPr txBox="1"/>
          <p:nvPr/>
        </p:nvSpPr>
        <p:spPr>
          <a:xfrm>
            <a:off x="7985783" y="6219364"/>
            <a:ext cx="382061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/>
              <a:t>Andrea Mantegna</a:t>
            </a:r>
            <a:r>
              <a:rPr lang="fr-FR" sz="1000" i="1" dirty="0"/>
              <a:t>, Saint Sébastien</a:t>
            </a:r>
            <a:r>
              <a:rPr lang="fr-FR" sz="1000" dirty="0"/>
              <a:t>, ca.1490, Venise, Ca’ d’</a:t>
            </a:r>
            <a:r>
              <a:rPr lang="fr-FR" sz="1000" dirty="0" err="1"/>
              <a:t>Oro</a:t>
            </a:r>
            <a:r>
              <a:rPr lang="fr-FR" sz="1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801940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EF13DD-6B37-7611-D82A-937EB110B6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03478" y="69024"/>
            <a:ext cx="3487136" cy="571864"/>
          </a:xfrm>
        </p:spPr>
        <p:txBody>
          <a:bodyPr>
            <a:normAutofit/>
          </a:bodyPr>
          <a:lstStyle/>
          <a:p>
            <a:r>
              <a:rPr lang="fr-FR" sz="3200" dirty="0"/>
              <a:t>Bibliographie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40E5C55-50E6-B64A-53EA-365EF79A6051}"/>
              </a:ext>
            </a:extLst>
          </p:cNvPr>
          <p:cNvSpPr txBox="1"/>
          <p:nvPr/>
        </p:nvSpPr>
        <p:spPr>
          <a:xfrm>
            <a:off x="0" y="801907"/>
            <a:ext cx="12192001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u="sng" dirty="0"/>
              <a:t>Sources primaires:</a:t>
            </a:r>
          </a:p>
          <a:p>
            <a:endParaRPr lang="fr-FR" sz="1600" dirty="0"/>
          </a:p>
          <a:p>
            <a:r>
              <a:rPr lang="fr-FR" sz="1600" cap="small" dirty="0"/>
              <a:t>DE VORAGINE </a:t>
            </a:r>
            <a:r>
              <a:rPr lang="fr-FR" sz="1600" dirty="0"/>
              <a:t>Jacques</a:t>
            </a:r>
            <a:r>
              <a:rPr lang="fr-FR" sz="1600" cap="small" dirty="0"/>
              <a:t>,</a:t>
            </a:r>
            <a:r>
              <a:rPr lang="fr-FR" sz="1600" dirty="0"/>
              <a:t> </a:t>
            </a:r>
            <a:r>
              <a:rPr lang="fr-FR" sz="1600" i="1" dirty="0"/>
              <a:t>La légende dorée</a:t>
            </a:r>
            <a:r>
              <a:rPr lang="fr-FR" sz="1600" dirty="0"/>
              <a:t>, Paris, Éd. Classiques Garnier, coll. « Textes littéraires du Moyen âge », 4, 2010. </a:t>
            </a:r>
          </a:p>
          <a:p>
            <a:endParaRPr lang="fr-FR" sz="1600" cap="small" dirty="0"/>
          </a:p>
          <a:p>
            <a:r>
              <a:rPr lang="fr-FR" sz="1600" cap="small" dirty="0"/>
              <a:t>Vasari</a:t>
            </a:r>
            <a:r>
              <a:rPr lang="fr-FR" sz="1600" dirty="0"/>
              <a:t> Giorgio, « Les vies des meilleurs peintres, sculpteurs et architectes. 2 », </a:t>
            </a:r>
            <a:r>
              <a:rPr lang="fr-FR" sz="1600" dirty="0" err="1"/>
              <a:t>Reprod</a:t>
            </a:r>
            <a:r>
              <a:rPr lang="fr-FR" sz="1600" dirty="0"/>
              <a:t>, Arles, Actes Sud, 2010. </a:t>
            </a:r>
          </a:p>
          <a:p>
            <a:endParaRPr lang="fr-FR" sz="1600" dirty="0"/>
          </a:p>
          <a:p>
            <a:r>
              <a:rPr lang="fr-FR" sz="1600" u="sng" dirty="0"/>
              <a:t>Sources secondaires:</a:t>
            </a:r>
          </a:p>
          <a:p>
            <a:endParaRPr lang="fr-FR" sz="1600" cap="small" dirty="0"/>
          </a:p>
          <a:p>
            <a:r>
              <a:rPr lang="fr-FR" sz="1600" cap="small" dirty="0"/>
              <a:t>Bonnefoy </a:t>
            </a:r>
            <a:r>
              <a:rPr lang="fr-FR" sz="1600" dirty="0"/>
              <a:t>Yves, </a:t>
            </a:r>
            <a:r>
              <a:rPr lang="fr-FR" sz="1600" i="1" dirty="0"/>
              <a:t>Tout l’œuvre peint de Mantegna</a:t>
            </a:r>
            <a:r>
              <a:rPr lang="fr-FR" sz="1600" dirty="0"/>
              <a:t>, Paris, Éd. Flammarion, coll. « Les Classiques de l’art », 1978</a:t>
            </a:r>
          </a:p>
          <a:p>
            <a:endParaRPr lang="fr-FR" sz="1600" cap="small" dirty="0"/>
          </a:p>
          <a:p>
            <a:r>
              <a:rPr lang="fr-FR" sz="1600" cap="small" dirty="0"/>
              <a:t>Calvano</a:t>
            </a:r>
            <a:r>
              <a:rPr lang="fr-FR" sz="1600" dirty="0"/>
              <a:t> Teresa, </a:t>
            </a:r>
            <a:r>
              <a:rPr lang="fr-FR" sz="1600" cap="small" dirty="0"/>
              <a:t>Cieri Via</a:t>
            </a:r>
            <a:r>
              <a:rPr lang="fr-FR" sz="1600" dirty="0"/>
              <a:t> Claudia, </a:t>
            </a:r>
            <a:r>
              <a:rPr lang="fr-FR" sz="1600" cap="small" dirty="0"/>
              <a:t>Ventura</a:t>
            </a:r>
            <a:r>
              <a:rPr lang="fr-FR" sz="1600" dirty="0"/>
              <a:t> Leandro, </a:t>
            </a:r>
            <a:r>
              <a:rPr lang="fr-FR" sz="1600" cap="small" dirty="0" err="1"/>
              <a:t>Università</a:t>
            </a:r>
            <a:r>
              <a:rPr lang="fr-FR" sz="1600" cap="small" dirty="0"/>
              <a:t> </a:t>
            </a:r>
            <a:r>
              <a:rPr lang="fr-FR" sz="1600" cap="small" dirty="0" err="1"/>
              <a:t>degli</a:t>
            </a:r>
            <a:r>
              <a:rPr lang="fr-FR" sz="1600" cap="small" dirty="0"/>
              <a:t> </a:t>
            </a:r>
            <a:r>
              <a:rPr lang="fr-FR" sz="1600" cap="small" dirty="0" err="1"/>
              <a:t>studi</a:t>
            </a:r>
            <a:r>
              <a:rPr lang="fr-FR" sz="1600" cap="small" dirty="0"/>
              <a:t> di Roma « La Sapienza. »</a:t>
            </a:r>
            <a:r>
              <a:rPr lang="fr-FR" sz="1600" dirty="0"/>
              <a:t>, </a:t>
            </a:r>
            <a:r>
              <a:rPr lang="fr-FR" sz="1600" cap="small" dirty="0"/>
              <a:t>Centro </a:t>
            </a:r>
            <a:r>
              <a:rPr lang="fr-FR" sz="1600" cap="small" dirty="0" err="1"/>
              <a:t>studi</a:t>
            </a:r>
            <a:r>
              <a:rPr lang="fr-FR" sz="1600" cap="small" dirty="0"/>
              <a:t> Europa delle corti</a:t>
            </a:r>
            <a:r>
              <a:rPr lang="fr-FR" sz="1600" dirty="0"/>
              <a:t>, et </a:t>
            </a:r>
            <a:r>
              <a:rPr lang="fr-FR" sz="1600" cap="small" dirty="0" err="1"/>
              <a:t>Associazione</a:t>
            </a:r>
            <a:r>
              <a:rPr lang="fr-FR" sz="1600" cap="small" dirty="0"/>
              <a:t> </a:t>
            </a:r>
            <a:r>
              <a:rPr lang="fr-FR" sz="1600" cap="small" dirty="0" err="1"/>
              <a:t>nazionale</a:t>
            </a:r>
            <a:r>
              <a:rPr lang="fr-FR" sz="1600" cap="small" dirty="0"/>
              <a:t> </a:t>
            </a:r>
            <a:r>
              <a:rPr lang="fr-FR" sz="1600" cap="small" dirty="0" err="1"/>
              <a:t>insegnanti</a:t>
            </a:r>
            <a:r>
              <a:rPr lang="fr-FR" sz="1600" cap="small" dirty="0"/>
              <a:t> di </a:t>
            </a:r>
            <a:r>
              <a:rPr lang="fr-FR" sz="1600" cap="small" dirty="0" err="1"/>
              <a:t>storia</a:t>
            </a:r>
            <a:r>
              <a:rPr lang="fr-FR" sz="1600" cap="small" dirty="0"/>
              <a:t> dell’arte</a:t>
            </a:r>
            <a:r>
              <a:rPr lang="fr-FR" sz="1600" dirty="0"/>
              <a:t> (</a:t>
            </a:r>
            <a:r>
              <a:rPr lang="fr-FR" sz="1600" dirty="0" err="1"/>
              <a:t>dir</a:t>
            </a:r>
            <a:r>
              <a:rPr lang="fr-FR" sz="1600" dirty="0"/>
              <a:t>.), </a:t>
            </a:r>
            <a:r>
              <a:rPr lang="fr-FR" sz="1600" i="1" dirty="0"/>
              <a:t>Mantegna e Roma: l’</a:t>
            </a:r>
            <a:r>
              <a:rPr lang="fr-FR" sz="1600" i="1" dirty="0" err="1"/>
              <a:t>artista</a:t>
            </a:r>
            <a:r>
              <a:rPr lang="fr-FR" sz="1600" i="1" dirty="0"/>
              <a:t> </a:t>
            </a:r>
            <a:r>
              <a:rPr lang="fr-FR" sz="1600" i="1" dirty="0" err="1"/>
              <a:t>davanti</a:t>
            </a:r>
            <a:r>
              <a:rPr lang="fr-FR" sz="1600" i="1" dirty="0"/>
              <a:t> </a:t>
            </a:r>
            <a:r>
              <a:rPr lang="fr-FR" sz="1600" i="1" dirty="0" err="1"/>
              <a:t>all’antico</a:t>
            </a:r>
            <a:r>
              <a:rPr lang="fr-FR" sz="1600" dirty="0"/>
              <a:t>, Roma, Éd. Bulzoni, coll. « </a:t>
            </a:r>
            <a:r>
              <a:rPr lang="fr-FR" sz="1600" dirty="0" err="1"/>
              <a:t>Biblioteca</a:t>
            </a:r>
            <a:r>
              <a:rPr lang="fr-FR" sz="1600" dirty="0"/>
              <a:t> </a:t>
            </a:r>
            <a:r>
              <a:rPr lang="fr-FR" sz="1600" dirty="0" err="1"/>
              <a:t>del</a:t>
            </a:r>
            <a:r>
              <a:rPr lang="fr-FR" sz="1600" dirty="0"/>
              <a:t> </a:t>
            </a:r>
            <a:r>
              <a:rPr lang="fr-FR" sz="1600" dirty="0" err="1"/>
              <a:t>cinquecento</a:t>
            </a:r>
            <a:r>
              <a:rPr lang="fr-FR" sz="1600" dirty="0"/>
              <a:t> / « Europa delle corti » Centro </a:t>
            </a:r>
            <a:r>
              <a:rPr lang="fr-FR" sz="1600" dirty="0" err="1"/>
              <a:t>studi</a:t>
            </a:r>
            <a:r>
              <a:rPr lang="fr-FR" sz="1600" dirty="0"/>
              <a:t> </a:t>
            </a:r>
            <a:r>
              <a:rPr lang="fr-FR" sz="1600" dirty="0" err="1"/>
              <a:t>sulle</a:t>
            </a:r>
            <a:r>
              <a:rPr lang="fr-FR" sz="1600" dirty="0"/>
              <a:t> </a:t>
            </a:r>
            <a:r>
              <a:rPr lang="fr-FR" sz="1600" dirty="0" err="1"/>
              <a:t>società</a:t>
            </a:r>
            <a:r>
              <a:rPr lang="fr-FR" sz="1600" dirty="0"/>
              <a:t> di </a:t>
            </a:r>
            <a:r>
              <a:rPr lang="fr-FR" sz="1600" dirty="0" err="1"/>
              <a:t>antico</a:t>
            </a:r>
            <a:r>
              <a:rPr lang="fr-FR" sz="1600" dirty="0"/>
              <a:t> </a:t>
            </a:r>
            <a:r>
              <a:rPr lang="fr-FR" sz="1600" dirty="0" err="1"/>
              <a:t>regime</a:t>
            </a:r>
            <a:r>
              <a:rPr lang="fr-FR" sz="1600" dirty="0"/>
              <a:t> », 148, 2010. </a:t>
            </a:r>
          </a:p>
          <a:p>
            <a:endParaRPr lang="fr-FR" sz="1600" cap="small" dirty="0"/>
          </a:p>
          <a:p>
            <a:r>
              <a:rPr lang="fr-FR" sz="1600" cap="small" dirty="0"/>
              <a:t>De </a:t>
            </a:r>
            <a:r>
              <a:rPr lang="fr-FR" sz="1600" cap="small" dirty="0" err="1"/>
              <a:t>Nicolò</a:t>
            </a:r>
            <a:r>
              <a:rPr lang="fr-FR" sz="1600" cap="small" dirty="0"/>
              <a:t> </a:t>
            </a:r>
            <a:r>
              <a:rPr lang="fr-FR" sz="1600" cap="small" dirty="0" err="1"/>
              <a:t>Salmazo</a:t>
            </a:r>
            <a:r>
              <a:rPr lang="fr-FR" sz="1600" dirty="0"/>
              <a:t> Alberta, </a:t>
            </a:r>
            <a:r>
              <a:rPr lang="fr-FR" sz="1600" cap="small" dirty="0" err="1"/>
              <a:t>Ménégaux</a:t>
            </a:r>
            <a:r>
              <a:rPr lang="fr-FR" sz="1600" dirty="0"/>
              <a:t> Odile et </a:t>
            </a:r>
            <a:r>
              <a:rPr lang="fr-FR" sz="1600" cap="small" dirty="0"/>
              <a:t>Lantieri</a:t>
            </a:r>
            <a:r>
              <a:rPr lang="fr-FR" sz="1600" dirty="0"/>
              <a:t> Françoise, </a:t>
            </a:r>
            <a:r>
              <a:rPr lang="fr-FR" sz="1600" i="1" dirty="0"/>
              <a:t>Andrea Mantegna</a:t>
            </a:r>
            <a:r>
              <a:rPr lang="fr-FR" sz="1600" dirty="0"/>
              <a:t>, Paris, Éd. Citadelles &amp; Mazenod, coll. « Les phares », 2003. </a:t>
            </a:r>
          </a:p>
          <a:p>
            <a:endParaRPr lang="fr-FR" sz="1600" cap="small" dirty="0"/>
          </a:p>
          <a:p>
            <a:r>
              <a:rPr lang="fr-FR" sz="1600" cap="small" dirty="0"/>
              <a:t>Lucco</a:t>
            </a:r>
            <a:r>
              <a:rPr lang="fr-FR" sz="1600" dirty="0"/>
              <a:t> Mauro, et </a:t>
            </a:r>
            <a:r>
              <a:rPr lang="fr-FR" sz="1600" cap="small" dirty="0"/>
              <a:t>Galleria </a:t>
            </a:r>
            <a:r>
              <a:rPr lang="fr-FR" sz="1600" cap="small" dirty="0" err="1"/>
              <a:t>Civica</a:t>
            </a:r>
            <a:r>
              <a:rPr lang="fr-FR" sz="1600" cap="small" dirty="0"/>
              <a:t> di Palazzo Te</a:t>
            </a:r>
            <a:r>
              <a:rPr lang="fr-FR" sz="1600" dirty="0"/>
              <a:t> (</a:t>
            </a:r>
            <a:r>
              <a:rPr lang="fr-FR" sz="1600" dirty="0" err="1"/>
              <a:t>dir</a:t>
            </a:r>
            <a:r>
              <a:rPr lang="fr-FR" sz="1600" dirty="0"/>
              <a:t>.), </a:t>
            </a:r>
            <a:r>
              <a:rPr lang="fr-FR" sz="1600" i="1" dirty="0"/>
              <a:t>Mantegna a </a:t>
            </a:r>
            <a:r>
              <a:rPr lang="fr-FR" sz="1600" i="1" dirty="0" err="1"/>
              <a:t>Mantova</a:t>
            </a:r>
            <a:r>
              <a:rPr lang="fr-FR" sz="1600" i="1" dirty="0"/>
              <a:t>: 1460 - 1506 ; [</a:t>
            </a:r>
            <a:r>
              <a:rPr lang="fr-FR" sz="1600" i="1" dirty="0" err="1"/>
              <a:t>Fruttiere</a:t>
            </a:r>
            <a:r>
              <a:rPr lang="fr-FR" sz="1600" i="1" dirty="0"/>
              <a:t>, Palazzo Te, 16 </a:t>
            </a:r>
            <a:r>
              <a:rPr lang="fr-FR" sz="1600" i="1" dirty="0" err="1"/>
              <a:t>settembre</a:t>
            </a:r>
            <a:r>
              <a:rPr lang="fr-FR" sz="1600" i="1" dirty="0"/>
              <a:t> 2006 - 14 </a:t>
            </a:r>
            <a:r>
              <a:rPr lang="fr-FR" sz="1600" i="1" dirty="0" err="1"/>
              <a:t>gennaio</a:t>
            </a:r>
            <a:r>
              <a:rPr lang="fr-FR" sz="1600" i="1" dirty="0"/>
              <a:t> 2007]</a:t>
            </a:r>
            <a:r>
              <a:rPr lang="fr-FR" sz="1600" dirty="0"/>
              <a:t>, Ginevra, Skira, 2006. </a:t>
            </a:r>
          </a:p>
          <a:p>
            <a:endParaRPr lang="fr-FR" sz="1600" cap="small" dirty="0"/>
          </a:p>
          <a:p>
            <a:r>
              <a:rPr lang="fr-FR" sz="1600" cap="small" dirty="0"/>
              <a:t>Mignot</a:t>
            </a:r>
            <a:r>
              <a:rPr lang="fr-FR" sz="1600" dirty="0"/>
              <a:t> Claude et </a:t>
            </a:r>
            <a:r>
              <a:rPr lang="fr-FR" sz="1600" cap="small" dirty="0" err="1"/>
              <a:t>Rabreau</a:t>
            </a:r>
            <a:r>
              <a:rPr lang="fr-FR" sz="1600" dirty="0"/>
              <a:t> Daniel (</a:t>
            </a:r>
            <a:r>
              <a:rPr lang="fr-FR" sz="1600" dirty="0" err="1"/>
              <a:t>dir</a:t>
            </a:r>
            <a:r>
              <a:rPr lang="fr-FR" sz="1600" dirty="0"/>
              <a:t>.), </a:t>
            </a:r>
            <a:r>
              <a:rPr lang="fr-FR" sz="1600" i="1" dirty="0"/>
              <a:t>Temps modernes: XVe-XVIIIe siècles</a:t>
            </a:r>
            <a:r>
              <a:rPr lang="fr-FR" sz="1600" dirty="0"/>
              <a:t>, Paris, Éd. Flammarion, coll. « Histoire de l’art », 3, 2011. </a:t>
            </a:r>
          </a:p>
          <a:p>
            <a:endParaRPr lang="fr-FR" sz="1600" dirty="0"/>
          </a:p>
          <a:p>
            <a:r>
              <a:rPr lang="fr-FR" sz="1600" cap="small" dirty="0"/>
              <a:t>Pastoureau</a:t>
            </a:r>
            <a:r>
              <a:rPr lang="fr-FR" sz="1600" dirty="0"/>
              <a:t> Michel, </a:t>
            </a:r>
            <a:r>
              <a:rPr lang="fr-FR" sz="1600" cap="small" dirty="0" err="1"/>
              <a:t>Duchet-Suchaux</a:t>
            </a:r>
            <a:r>
              <a:rPr lang="fr-FR" sz="1600" dirty="0"/>
              <a:t> Gaston et </a:t>
            </a:r>
            <a:r>
              <a:rPr lang="fr-FR" sz="1600" cap="small" dirty="0" err="1"/>
              <a:t>Garraut</a:t>
            </a:r>
            <a:r>
              <a:rPr lang="fr-FR" sz="1600" dirty="0"/>
              <a:t> Marie, </a:t>
            </a:r>
            <a:r>
              <a:rPr lang="fr-FR" sz="1600" i="1" dirty="0"/>
              <a:t>La Bible et les saints</a:t>
            </a:r>
            <a:r>
              <a:rPr lang="fr-FR" sz="1600" dirty="0"/>
              <a:t>, Paris, Éd. Flammarion, coll. « Champs », 2021. </a:t>
            </a:r>
          </a:p>
        </p:txBody>
      </p:sp>
    </p:spTree>
    <p:extLst>
      <p:ext uri="{BB962C8B-B14F-4D97-AF65-F5344CB8AC3E}">
        <p14:creationId xmlns:p14="http://schemas.microsoft.com/office/powerpoint/2010/main" val="34369635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3F14C5-B695-818D-F0B0-3071C7CE4F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79975" y="390144"/>
            <a:ext cx="3019669" cy="1063752"/>
          </a:xfrm>
        </p:spPr>
        <p:txBody>
          <a:bodyPr>
            <a:normAutofit/>
          </a:bodyPr>
          <a:lstStyle/>
          <a:p>
            <a:r>
              <a:rPr lang="fr-FR" sz="3200" dirty="0" err="1"/>
              <a:t>Webgraphie</a:t>
            </a:r>
            <a:endParaRPr lang="fr-FR" sz="3200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4B20931-713F-B358-10F9-75784630F670}"/>
              </a:ext>
            </a:extLst>
          </p:cNvPr>
          <p:cNvSpPr txBox="1"/>
          <p:nvPr/>
        </p:nvSpPr>
        <p:spPr>
          <a:xfrm>
            <a:off x="472831" y="2215097"/>
            <a:ext cx="1123569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600" dirty="0"/>
              <a:t>Anonyme, « Hl. Sebastian », sur </a:t>
            </a:r>
            <a:r>
              <a:rPr lang="fr-FR" sz="1600" i="1" dirty="0"/>
              <a:t>KHM.at</a:t>
            </a:r>
            <a:r>
              <a:rPr lang="fr-FR" sz="1600" dirty="0"/>
              <a:t>, </a:t>
            </a:r>
            <a:r>
              <a:rPr lang="fr-FR" sz="1600" dirty="0">
                <a:hlinkClick r:id="rId2"/>
              </a:rPr>
              <a:t>https://www.khm.at/en/artworks/hl-sebastian-1155</a:t>
            </a:r>
            <a:r>
              <a:rPr lang="fr-FR" sz="1600" dirty="0"/>
              <a:t>, consulté le 25 septembre 2026</a:t>
            </a:r>
          </a:p>
          <a:p>
            <a:endParaRPr lang="fr-FR" sz="1600" dirty="0"/>
          </a:p>
          <a:p>
            <a:r>
              <a:rPr lang="fr-FR" sz="1600" cap="small" dirty="0"/>
              <a:t>FOURNIÉ</a:t>
            </a:r>
            <a:r>
              <a:rPr lang="fr-FR" sz="1600" dirty="0"/>
              <a:t> Éléonore, « MANTEGNA (exposition) », </a:t>
            </a:r>
            <a:r>
              <a:rPr lang="fr-FR" sz="1600" dirty="0" err="1"/>
              <a:t>Webpage</a:t>
            </a:r>
            <a:r>
              <a:rPr lang="fr-FR" sz="1600" dirty="0"/>
              <a:t>, sur </a:t>
            </a:r>
            <a:r>
              <a:rPr lang="fr-FR" sz="1600" i="1" dirty="0" err="1"/>
              <a:t>Encyclopædia</a:t>
            </a:r>
            <a:r>
              <a:rPr lang="fr-FR" sz="1600" i="1" dirty="0"/>
              <a:t> </a:t>
            </a:r>
            <a:r>
              <a:rPr lang="fr-FR" sz="1600" i="1" dirty="0" err="1"/>
              <a:t>Universalis</a:t>
            </a:r>
            <a:r>
              <a:rPr lang="fr-FR" sz="1600" dirty="0"/>
              <a:t>, 30 octobre 2009, </a:t>
            </a:r>
            <a:r>
              <a:rPr lang="fr-FR" sz="1600" dirty="0">
                <a:hlinkClick r:id="rId3"/>
              </a:rPr>
              <a:t>https://www.universalis-edu.com/encyclopedie/mantegna</a:t>
            </a:r>
            <a:r>
              <a:rPr lang="fr-FR" sz="1600" dirty="0"/>
              <a:t>, consulté le 30 septembre 2026 </a:t>
            </a:r>
          </a:p>
          <a:p>
            <a:endParaRPr lang="fr-FR" sz="1600" dirty="0"/>
          </a:p>
          <a:p>
            <a:r>
              <a:rPr lang="fr-FR" sz="1600" dirty="0"/>
              <a:t>REVEST Clémence, « Aux origines de l’archéologie : l’</a:t>
            </a:r>
            <a:r>
              <a:rPr lang="fr-FR" sz="1600" dirty="0" err="1"/>
              <a:t>antiquarianisme</a:t>
            </a:r>
            <a:r>
              <a:rPr lang="fr-FR" sz="1600" dirty="0"/>
              <a:t> », sur </a:t>
            </a:r>
            <a:r>
              <a:rPr lang="fr-FR" sz="1600" i="1" dirty="0"/>
              <a:t>BnF Essentiels, </a:t>
            </a:r>
            <a:r>
              <a:rPr lang="fr-FR" sz="1600" dirty="0">
                <a:hlinkClick r:id="rId4"/>
              </a:rPr>
              <a:t>https://essentiels.bnf.fr/fr/histoire/temps-modernes/79ef3adc-83de-4ffc-95d0-c88644f0c05e-renaissance-et-humanisme-en-italie-14e-16e-siecles/article/4771c4c9-2387-4465-9573-f69e3b491ab6-origines-archeologie-antiquarianisme</a:t>
            </a:r>
            <a:r>
              <a:rPr lang="fr-FR" sz="1600" dirty="0"/>
              <a:t>, consulté le 30 septembre 2026. </a:t>
            </a:r>
          </a:p>
          <a:p>
            <a:endParaRPr lang="fr-FR" sz="1600" dirty="0"/>
          </a:p>
          <a:p>
            <a:r>
              <a:rPr lang="fr-FR" sz="1600" dirty="0"/>
              <a:t>REVEST Clémence, « Qu’est-ce que l’humanisme ? », sur </a:t>
            </a:r>
            <a:r>
              <a:rPr lang="fr-FR" sz="1600" i="1" dirty="0"/>
              <a:t>BnF Essentiels</a:t>
            </a:r>
            <a:r>
              <a:rPr lang="fr-FR" sz="1600" dirty="0"/>
              <a:t>, </a:t>
            </a:r>
            <a:r>
              <a:rPr lang="fr-FR" sz="1600" dirty="0">
                <a:hlinkClick r:id="rId5"/>
              </a:rPr>
              <a:t>https://essentiels.bnf.fr/fr/histoire/temps-modernes/79ef3adc-83de-4ffc-95d0-c88644f0c05e-renaissance-et-humanisme-en-italie-14e-16e-siecles/article/f3a061ee-6369-4de1-b9b8-7174acabac1f-qu-est-ce-que-humanisme</a:t>
            </a:r>
            <a:r>
              <a:rPr lang="fr-FR" sz="1600" dirty="0"/>
              <a:t>, consulté le 30 septembre 2026. </a:t>
            </a:r>
          </a:p>
          <a:p>
            <a:endParaRPr lang="fr-FR" sz="1600" dirty="0"/>
          </a:p>
          <a:p>
            <a:r>
              <a:rPr lang="fr-FR" sz="1600" cap="small" dirty="0"/>
              <a:t>ZAMPETTI</a:t>
            </a:r>
            <a:r>
              <a:rPr lang="fr-FR" sz="1600" dirty="0"/>
              <a:t> Pietro, « ANDREA MANTEGNA (1431-1506) », </a:t>
            </a:r>
            <a:r>
              <a:rPr lang="fr-FR" sz="1600" dirty="0" err="1"/>
              <a:t>Webpage</a:t>
            </a:r>
            <a:r>
              <a:rPr lang="fr-FR" sz="1600" dirty="0"/>
              <a:t>, sur </a:t>
            </a:r>
            <a:r>
              <a:rPr lang="fr-FR" sz="1600" i="1" dirty="0" err="1"/>
              <a:t>Encyclopædia</a:t>
            </a:r>
            <a:r>
              <a:rPr lang="fr-FR" sz="1600" i="1" dirty="0"/>
              <a:t> </a:t>
            </a:r>
            <a:r>
              <a:rPr lang="fr-FR" sz="1600" i="1" dirty="0" err="1"/>
              <a:t>Universalis</a:t>
            </a:r>
            <a:r>
              <a:rPr lang="fr-FR" sz="1600" dirty="0"/>
              <a:t>, 19 janvier 1999, </a:t>
            </a:r>
            <a:r>
              <a:rPr lang="fr-FR" sz="1600" dirty="0">
                <a:hlinkClick r:id="rId6"/>
              </a:rPr>
              <a:t>https://www.universalis-edu.com/encyclopedie/andrea-mantegna</a:t>
            </a:r>
            <a:r>
              <a:rPr lang="fr-FR" sz="1600" dirty="0"/>
              <a:t>, consulté le 30 septembre 2026</a:t>
            </a:r>
          </a:p>
        </p:txBody>
      </p:sp>
    </p:spTree>
    <p:extLst>
      <p:ext uri="{BB962C8B-B14F-4D97-AF65-F5344CB8AC3E}">
        <p14:creationId xmlns:p14="http://schemas.microsoft.com/office/powerpoint/2010/main" val="165271990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ateVTI">
  <a:themeElements>
    <a:clrScheme name="Coffee">
      <a:dk1>
        <a:sysClr val="windowText" lastClr="000000"/>
      </a:dk1>
      <a:lt1>
        <a:sysClr val="window" lastClr="FFFFFF"/>
      </a:lt1>
      <a:dk2>
        <a:srgbClr val="4E3B30"/>
      </a:dk2>
      <a:lt2>
        <a:srgbClr val="F4EEDC"/>
      </a:lt2>
      <a:accent1>
        <a:srgbClr val="CC830E"/>
      </a:accent1>
      <a:accent2>
        <a:srgbClr val="B54C2D"/>
      </a:accent2>
      <a:accent3>
        <a:srgbClr val="99570C"/>
      </a:accent3>
      <a:accent4>
        <a:srgbClr val="C17529"/>
      </a:accent4>
      <a:accent5>
        <a:srgbClr val="A19574"/>
      </a:accent5>
      <a:accent6>
        <a:srgbClr val="A49518"/>
      </a:accent6>
      <a:hlink>
        <a:srgbClr val="AD1F1F"/>
      </a:hlink>
      <a:folHlink>
        <a:srgbClr val="FFC42F"/>
      </a:folHlink>
    </a:clrScheme>
    <a:fontScheme name="Custom 4">
      <a:majorFont>
        <a:latin typeface="Goudy Old Style"/>
        <a:ea typeface=""/>
        <a:cs typeface=""/>
      </a:majorFont>
      <a:minorFont>
        <a:latin typeface="Goudy Old Style"/>
        <a:ea typeface=""/>
        <a:cs typeface=""/>
      </a:minorFont>
    </a:fontScheme>
    <a:fmtScheme name="Slat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41798776_TF12214701" id="{A4CB04E2-D25E-446E-9946-3788EEAFC8A2}" vid="{C717B0A5-1DBC-4918-B9D4-77A3C79A5DA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{ACCCC20D-5566-417B-92E3-1201CA011E8C}TFe887d8cf-77a9-48cd-9a74-d8d08097a61c48710f05_win32-c7d5de0d498e</Template>
  <TotalTime>545</TotalTime>
  <Words>1084</Words>
  <Application>Microsoft Office PowerPoint</Application>
  <PresentationFormat>Grand écran</PresentationFormat>
  <Paragraphs>78</Paragraphs>
  <Slides>15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9" baseType="lpstr">
      <vt:lpstr>Calibri</vt:lpstr>
      <vt:lpstr>Goudy Old Style</vt:lpstr>
      <vt:lpstr>Wingdings 2</vt:lpstr>
      <vt:lpstr>SlateVTI</vt:lpstr>
      <vt:lpstr>Saint Sébastien  Andrea Mantegna</vt:lpstr>
      <vt:lpstr>Introduction </vt:lpstr>
      <vt:lpstr>Dans quelle mesure la représentation d’un saint paléochrétien permet-elle à Andrea Mantegna d’allier la recherche de l’idéal antique et la transmission d’un message chrétien ? </vt:lpstr>
      <vt:lpstr>I. Saint Sébastien, un saint paléochrétien A) Qui est saint Sébastien ?</vt:lpstr>
      <vt:lpstr>I. Saint Sébastien, un saint paléochrétien B) Une iconographie traditionnelle</vt:lpstr>
      <vt:lpstr>  II. Un paysage, 2 époques A) Premier plan : un espace antique </vt:lpstr>
      <vt:lpstr>Présentation PowerPoint</vt:lpstr>
      <vt:lpstr>Présentation PowerPoint</vt:lpstr>
      <vt:lpstr>III. Un message chrétien A) La victoire du christianisme </vt:lpstr>
      <vt:lpstr>III. Un message chrétien A) La victoire du christianisme </vt:lpstr>
      <vt:lpstr>III. Un message chrétien A) La victoire du christianisme </vt:lpstr>
      <vt:lpstr>III. Un message chrétien B) Convocation du saint </vt:lpstr>
      <vt:lpstr>Conclusion</vt:lpstr>
      <vt:lpstr>Bibliographie</vt:lpstr>
      <vt:lpstr>Webgraphie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Camille Quintin</dc:creator>
  <cp:lastModifiedBy>Camille Quintin</cp:lastModifiedBy>
  <cp:revision>1</cp:revision>
  <dcterms:created xsi:type="dcterms:W3CDTF">2026-09-30T10:08:00Z</dcterms:created>
  <dcterms:modified xsi:type="dcterms:W3CDTF">2026-10-06T07:57:12Z</dcterms:modified>
</cp:coreProperties>
</file>