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257" r:id="rId3"/>
    <p:sldId id="258" r:id="rId4"/>
    <p:sldId id="477" r:id="rId5"/>
    <p:sldId id="259" r:id="rId6"/>
    <p:sldId id="478" r:id="rId7"/>
    <p:sldId id="260" r:id="rId8"/>
    <p:sldId id="262" r:id="rId9"/>
    <p:sldId id="263" r:id="rId10"/>
    <p:sldId id="261" r:id="rId11"/>
    <p:sldId id="528" r:id="rId12"/>
    <p:sldId id="426" r:id="rId13"/>
    <p:sldId id="526" r:id="rId14"/>
    <p:sldId id="264" r:id="rId15"/>
    <p:sldId id="419" r:id="rId16"/>
    <p:sldId id="420" r:id="rId17"/>
    <p:sldId id="527" r:id="rId18"/>
    <p:sldId id="266" r:id="rId19"/>
    <p:sldId id="422" r:id="rId20"/>
    <p:sldId id="424" r:id="rId21"/>
    <p:sldId id="267" r:id="rId22"/>
    <p:sldId id="529" r:id="rId23"/>
    <p:sldId id="268" r:id="rId24"/>
    <p:sldId id="423" r:id="rId25"/>
    <p:sldId id="269" r:id="rId26"/>
    <p:sldId id="479" r:id="rId27"/>
    <p:sldId id="530" r:id="rId28"/>
    <p:sldId id="480" r:id="rId29"/>
    <p:sldId id="270" r:id="rId30"/>
    <p:sldId id="271" r:id="rId31"/>
    <p:sldId id="272" r:id="rId32"/>
    <p:sldId id="273" r:id="rId33"/>
    <p:sldId id="274" r:id="rId34"/>
    <p:sldId id="276" r:id="rId35"/>
    <p:sldId id="277" r:id="rId36"/>
    <p:sldId id="278" r:id="rId37"/>
    <p:sldId id="476" r:id="rId38"/>
    <p:sldId id="279" r:id="rId39"/>
    <p:sldId id="280" r:id="rId40"/>
    <p:sldId id="427" r:id="rId41"/>
    <p:sldId id="425" r:id="rId42"/>
    <p:sldId id="532" r:id="rId43"/>
    <p:sldId id="531" r:id="rId44"/>
    <p:sldId id="281" r:id="rId45"/>
    <p:sldId id="283" r:id="rId46"/>
    <p:sldId id="284" r:id="rId47"/>
    <p:sldId id="285" r:id="rId48"/>
    <p:sldId id="282" r:id="rId49"/>
    <p:sldId id="286" r:id="rId5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73" d="100"/>
          <a:sy n="73" d="100"/>
        </p:scale>
        <p:origin x="996"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halie Sigot" userId="01f45b4e-c6ea-4dd1-9883-4ba0e027e03e" providerId="ADAL" clId="{7A2DE6C6-78DA-42EE-A77B-3931AD3B24EF}"/>
    <pc:docChg chg="delSld">
      <pc:chgData name="Nathalie Sigot" userId="01f45b4e-c6ea-4dd1-9883-4ba0e027e03e" providerId="ADAL" clId="{7A2DE6C6-78DA-42EE-A77B-3931AD3B24EF}" dt="2026-10-22T08:32:03.506" v="13" actId="47"/>
      <pc:docMkLst>
        <pc:docMk/>
      </pc:docMkLst>
      <pc:sldChg chg="del">
        <pc:chgData name="Nathalie Sigot" userId="01f45b4e-c6ea-4dd1-9883-4ba0e027e03e" providerId="ADAL" clId="{7A2DE6C6-78DA-42EE-A77B-3931AD3B24EF}" dt="2026-10-22T08:31:15.948" v="11" actId="47"/>
        <pc:sldMkLst>
          <pc:docMk/>
          <pc:sldMk cId="4130772650" sldId="287"/>
        </pc:sldMkLst>
      </pc:sldChg>
      <pc:sldChg chg="del">
        <pc:chgData name="Nathalie Sigot" userId="01f45b4e-c6ea-4dd1-9883-4ba0e027e03e" providerId="ADAL" clId="{7A2DE6C6-78DA-42EE-A77B-3931AD3B24EF}" dt="2026-10-22T08:32:03.506" v="13" actId="47"/>
        <pc:sldMkLst>
          <pc:docMk/>
          <pc:sldMk cId="74999816" sldId="289"/>
        </pc:sldMkLst>
      </pc:sldChg>
      <pc:sldChg chg="del">
        <pc:chgData name="Nathalie Sigot" userId="01f45b4e-c6ea-4dd1-9883-4ba0e027e03e" providerId="ADAL" clId="{7A2DE6C6-78DA-42EE-A77B-3931AD3B24EF}" dt="2026-10-22T08:32:03.506" v="13" actId="47"/>
        <pc:sldMkLst>
          <pc:docMk/>
          <pc:sldMk cId="1740974015" sldId="290"/>
        </pc:sldMkLst>
      </pc:sldChg>
      <pc:sldChg chg="del">
        <pc:chgData name="Nathalie Sigot" userId="01f45b4e-c6ea-4dd1-9883-4ba0e027e03e" providerId="ADAL" clId="{7A2DE6C6-78DA-42EE-A77B-3931AD3B24EF}" dt="2026-10-22T08:32:03.506" v="13" actId="47"/>
        <pc:sldMkLst>
          <pc:docMk/>
          <pc:sldMk cId="743160815" sldId="291"/>
        </pc:sldMkLst>
      </pc:sldChg>
      <pc:sldChg chg="del">
        <pc:chgData name="Nathalie Sigot" userId="01f45b4e-c6ea-4dd1-9883-4ba0e027e03e" providerId="ADAL" clId="{7A2DE6C6-78DA-42EE-A77B-3931AD3B24EF}" dt="2026-10-22T08:31:22.097" v="12" actId="47"/>
        <pc:sldMkLst>
          <pc:docMk/>
          <pc:sldMk cId="567314672" sldId="292"/>
        </pc:sldMkLst>
      </pc:sldChg>
      <pc:sldChg chg="del">
        <pc:chgData name="Nathalie Sigot" userId="01f45b4e-c6ea-4dd1-9883-4ba0e027e03e" providerId="ADAL" clId="{7A2DE6C6-78DA-42EE-A77B-3931AD3B24EF}" dt="2026-10-22T08:32:03.506" v="13" actId="47"/>
        <pc:sldMkLst>
          <pc:docMk/>
          <pc:sldMk cId="2495742358" sldId="293"/>
        </pc:sldMkLst>
      </pc:sldChg>
      <pc:sldChg chg="del">
        <pc:chgData name="Nathalie Sigot" userId="01f45b4e-c6ea-4dd1-9883-4ba0e027e03e" providerId="ADAL" clId="{7A2DE6C6-78DA-42EE-A77B-3931AD3B24EF}" dt="2026-10-22T08:32:03.506" v="13" actId="47"/>
        <pc:sldMkLst>
          <pc:docMk/>
          <pc:sldMk cId="3575534906" sldId="294"/>
        </pc:sldMkLst>
      </pc:sldChg>
      <pc:sldChg chg="del">
        <pc:chgData name="Nathalie Sigot" userId="01f45b4e-c6ea-4dd1-9883-4ba0e027e03e" providerId="ADAL" clId="{7A2DE6C6-78DA-42EE-A77B-3931AD3B24EF}" dt="2026-10-22T08:31:22.097" v="12" actId="47"/>
        <pc:sldMkLst>
          <pc:docMk/>
          <pc:sldMk cId="4133587623" sldId="295"/>
        </pc:sldMkLst>
      </pc:sldChg>
      <pc:sldChg chg="del">
        <pc:chgData name="Nathalie Sigot" userId="01f45b4e-c6ea-4dd1-9883-4ba0e027e03e" providerId="ADAL" clId="{7A2DE6C6-78DA-42EE-A77B-3931AD3B24EF}" dt="2026-10-22T08:31:15.948" v="11" actId="47"/>
        <pc:sldMkLst>
          <pc:docMk/>
          <pc:sldMk cId="3076321511" sldId="296"/>
        </pc:sldMkLst>
      </pc:sldChg>
      <pc:sldChg chg="del">
        <pc:chgData name="Nathalie Sigot" userId="01f45b4e-c6ea-4dd1-9883-4ba0e027e03e" providerId="ADAL" clId="{7A2DE6C6-78DA-42EE-A77B-3931AD3B24EF}" dt="2026-10-22T08:31:22.097" v="12" actId="47"/>
        <pc:sldMkLst>
          <pc:docMk/>
          <pc:sldMk cId="801569560" sldId="297"/>
        </pc:sldMkLst>
      </pc:sldChg>
      <pc:sldChg chg="del">
        <pc:chgData name="Nathalie Sigot" userId="01f45b4e-c6ea-4dd1-9883-4ba0e027e03e" providerId="ADAL" clId="{7A2DE6C6-78DA-42EE-A77B-3931AD3B24EF}" dt="2026-10-22T08:32:03.506" v="13" actId="47"/>
        <pc:sldMkLst>
          <pc:docMk/>
          <pc:sldMk cId="2956743519" sldId="298"/>
        </pc:sldMkLst>
      </pc:sldChg>
      <pc:sldChg chg="del">
        <pc:chgData name="Nathalie Sigot" userId="01f45b4e-c6ea-4dd1-9883-4ba0e027e03e" providerId="ADAL" clId="{7A2DE6C6-78DA-42EE-A77B-3931AD3B24EF}" dt="2026-10-22T08:32:03.506" v="13" actId="47"/>
        <pc:sldMkLst>
          <pc:docMk/>
          <pc:sldMk cId="1359362495" sldId="299"/>
        </pc:sldMkLst>
      </pc:sldChg>
      <pc:sldChg chg="del">
        <pc:chgData name="Nathalie Sigot" userId="01f45b4e-c6ea-4dd1-9883-4ba0e027e03e" providerId="ADAL" clId="{7A2DE6C6-78DA-42EE-A77B-3931AD3B24EF}" dt="2026-10-22T08:30:27.835" v="9" actId="47"/>
        <pc:sldMkLst>
          <pc:docMk/>
          <pc:sldMk cId="4009403196" sldId="300"/>
        </pc:sldMkLst>
      </pc:sldChg>
      <pc:sldChg chg="del">
        <pc:chgData name="Nathalie Sigot" userId="01f45b4e-c6ea-4dd1-9883-4ba0e027e03e" providerId="ADAL" clId="{7A2DE6C6-78DA-42EE-A77B-3931AD3B24EF}" dt="2026-10-22T08:32:03.506" v="13" actId="47"/>
        <pc:sldMkLst>
          <pc:docMk/>
          <pc:sldMk cId="1244539073" sldId="301"/>
        </pc:sldMkLst>
      </pc:sldChg>
      <pc:sldChg chg="del">
        <pc:chgData name="Nathalie Sigot" userId="01f45b4e-c6ea-4dd1-9883-4ba0e027e03e" providerId="ADAL" clId="{7A2DE6C6-78DA-42EE-A77B-3931AD3B24EF}" dt="2026-10-22T08:30:27.835" v="9" actId="47"/>
        <pc:sldMkLst>
          <pc:docMk/>
          <pc:sldMk cId="2806424298" sldId="302"/>
        </pc:sldMkLst>
      </pc:sldChg>
      <pc:sldChg chg="del">
        <pc:chgData name="Nathalie Sigot" userId="01f45b4e-c6ea-4dd1-9883-4ba0e027e03e" providerId="ADAL" clId="{7A2DE6C6-78DA-42EE-A77B-3931AD3B24EF}" dt="2026-10-22T08:30:27.835" v="9" actId="47"/>
        <pc:sldMkLst>
          <pc:docMk/>
          <pc:sldMk cId="3113808730" sldId="303"/>
        </pc:sldMkLst>
      </pc:sldChg>
      <pc:sldChg chg="del">
        <pc:chgData name="Nathalie Sigot" userId="01f45b4e-c6ea-4dd1-9883-4ba0e027e03e" providerId="ADAL" clId="{7A2DE6C6-78DA-42EE-A77B-3931AD3B24EF}" dt="2026-10-22T08:32:03.506" v="13" actId="47"/>
        <pc:sldMkLst>
          <pc:docMk/>
          <pc:sldMk cId="22905338" sldId="304"/>
        </pc:sldMkLst>
      </pc:sldChg>
      <pc:sldChg chg="del">
        <pc:chgData name="Nathalie Sigot" userId="01f45b4e-c6ea-4dd1-9883-4ba0e027e03e" providerId="ADAL" clId="{7A2DE6C6-78DA-42EE-A77B-3931AD3B24EF}" dt="2026-10-22T08:32:03.506" v="13" actId="47"/>
        <pc:sldMkLst>
          <pc:docMk/>
          <pc:sldMk cId="2621686448" sldId="305"/>
        </pc:sldMkLst>
      </pc:sldChg>
      <pc:sldChg chg="del">
        <pc:chgData name="Nathalie Sigot" userId="01f45b4e-c6ea-4dd1-9883-4ba0e027e03e" providerId="ADAL" clId="{7A2DE6C6-78DA-42EE-A77B-3931AD3B24EF}" dt="2026-10-22T08:32:03.506" v="13" actId="47"/>
        <pc:sldMkLst>
          <pc:docMk/>
          <pc:sldMk cId="4047152558" sldId="306"/>
        </pc:sldMkLst>
      </pc:sldChg>
      <pc:sldChg chg="del">
        <pc:chgData name="Nathalie Sigot" userId="01f45b4e-c6ea-4dd1-9883-4ba0e027e03e" providerId="ADAL" clId="{7A2DE6C6-78DA-42EE-A77B-3931AD3B24EF}" dt="2026-10-22T08:32:03.506" v="13" actId="47"/>
        <pc:sldMkLst>
          <pc:docMk/>
          <pc:sldMk cId="3173183134" sldId="307"/>
        </pc:sldMkLst>
      </pc:sldChg>
      <pc:sldChg chg="del">
        <pc:chgData name="Nathalie Sigot" userId="01f45b4e-c6ea-4dd1-9883-4ba0e027e03e" providerId="ADAL" clId="{7A2DE6C6-78DA-42EE-A77B-3931AD3B24EF}" dt="2026-10-22T08:32:03.506" v="13" actId="47"/>
        <pc:sldMkLst>
          <pc:docMk/>
          <pc:sldMk cId="2941180092" sldId="308"/>
        </pc:sldMkLst>
      </pc:sldChg>
      <pc:sldChg chg="del">
        <pc:chgData name="Nathalie Sigot" userId="01f45b4e-c6ea-4dd1-9883-4ba0e027e03e" providerId="ADAL" clId="{7A2DE6C6-78DA-42EE-A77B-3931AD3B24EF}" dt="2026-10-22T08:30:27.835" v="9" actId="47"/>
        <pc:sldMkLst>
          <pc:docMk/>
          <pc:sldMk cId="2582129513" sldId="309"/>
        </pc:sldMkLst>
      </pc:sldChg>
      <pc:sldChg chg="del">
        <pc:chgData name="Nathalie Sigot" userId="01f45b4e-c6ea-4dd1-9883-4ba0e027e03e" providerId="ADAL" clId="{7A2DE6C6-78DA-42EE-A77B-3931AD3B24EF}" dt="2026-10-22T08:30:27.835" v="9" actId="47"/>
        <pc:sldMkLst>
          <pc:docMk/>
          <pc:sldMk cId="1258521560" sldId="310"/>
        </pc:sldMkLst>
      </pc:sldChg>
      <pc:sldChg chg="del">
        <pc:chgData name="Nathalie Sigot" userId="01f45b4e-c6ea-4dd1-9883-4ba0e027e03e" providerId="ADAL" clId="{7A2DE6C6-78DA-42EE-A77B-3931AD3B24EF}" dt="2026-10-22T08:30:27.835" v="9" actId="47"/>
        <pc:sldMkLst>
          <pc:docMk/>
          <pc:sldMk cId="3310060657" sldId="311"/>
        </pc:sldMkLst>
      </pc:sldChg>
      <pc:sldChg chg="del">
        <pc:chgData name="Nathalie Sigot" userId="01f45b4e-c6ea-4dd1-9883-4ba0e027e03e" providerId="ADAL" clId="{7A2DE6C6-78DA-42EE-A77B-3931AD3B24EF}" dt="2026-10-22T08:30:27.835" v="9" actId="47"/>
        <pc:sldMkLst>
          <pc:docMk/>
          <pc:sldMk cId="3619578243" sldId="312"/>
        </pc:sldMkLst>
      </pc:sldChg>
      <pc:sldChg chg="del">
        <pc:chgData name="Nathalie Sigot" userId="01f45b4e-c6ea-4dd1-9883-4ba0e027e03e" providerId="ADAL" clId="{7A2DE6C6-78DA-42EE-A77B-3931AD3B24EF}" dt="2026-10-22T08:30:27.835" v="9" actId="47"/>
        <pc:sldMkLst>
          <pc:docMk/>
          <pc:sldMk cId="2317211741" sldId="313"/>
        </pc:sldMkLst>
      </pc:sldChg>
      <pc:sldChg chg="del">
        <pc:chgData name="Nathalie Sigot" userId="01f45b4e-c6ea-4dd1-9883-4ba0e027e03e" providerId="ADAL" clId="{7A2DE6C6-78DA-42EE-A77B-3931AD3B24EF}" dt="2026-10-22T08:30:27.835" v="9" actId="47"/>
        <pc:sldMkLst>
          <pc:docMk/>
          <pc:sldMk cId="1307219125" sldId="314"/>
        </pc:sldMkLst>
      </pc:sldChg>
      <pc:sldChg chg="del">
        <pc:chgData name="Nathalie Sigot" userId="01f45b4e-c6ea-4dd1-9883-4ba0e027e03e" providerId="ADAL" clId="{7A2DE6C6-78DA-42EE-A77B-3931AD3B24EF}" dt="2026-10-22T08:30:27.835" v="9" actId="47"/>
        <pc:sldMkLst>
          <pc:docMk/>
          <pc:sldMk cId="3274188446" sldId="315"/>
        </pc:sldMkLst>
      </pc:sldChg>
      <pc:sldChg chg="del">
        <pc:chgData name="Nathalie Sigot" userId="01f45b4e-c6ea-4dd1-9883-4ba0e027e03e" providerId="ADAL" clId="{7A2DE6C6-78DA-42EE-A77B-3931AD3B24EF}" dt="2026-10-22T08:30:27.835" v="9" actId="47"/>
        <pc:sldMkLst>
          <pc:docMk/>
          <pc:sldMk cId="3513285058" sldId="316"/>
        </pc:sldMkLst>
      </pc:sldChg>
      <pc:sldChg chg="del">
        <pc:chgData name="Nathalie Sigot" userId="01f45b4e-c6ea-4dd1-9883-4ba0e027e03e" providerId="ADAL" clId="{7A2DE6C6-78DA-42EE-A77B-3931AD3B24EF}" dt="2026-10-22T08:30:27.835" v="9" actId="47"/>
        <pc:sldMkLst>
          <pc:docMk/>
          <pc:sldMk cId="4129756245" sldId="317"/>
        </pc:sldMkLst>
      </pc:sldChg>
      <pc:sldChg chg="del">
        <pc:chgData name="Nathalie Sigot" userId="01f45b4e-c6ea-4dd1-9883-4ba0e027e03e" providerId="ADAL" clId="{7A2DE6C6-78DA-42EE-A77B-3931AD3B24EF}" dt="2026-10-22T08:30:35.290" v="10" actId="47"/>
        <pc:sldMkLst>
          <pc:docMk/>
          <pc:sldMk cId="4261188157" sldId="318"/>
        </pc:sldMkLst>
      </pc:sldChg>
      <pc:sldChg chg="del">
        <pc:chgData name="Nathalie Sigot" userId="01f45b4e-c6ea-4dd1-9883-4ba0e027e03e" providerId="ADAL" clId="{7A2DE6C6-78DA-42EE-A77B-3931AD3B24EF}" dt="2026-10-22T08:29:44.860" v="8" actId="47"/>
        <pc:sldMkLst>
          <pc:docMk/>
          <pc:sldMk cId="1732873842" sldId="319"/>
        </pc:sldMkLst>
      </pc:sldChg>
      <pc:sldChg chg="del">
        <pc:chgData name="Nathalie Sigot" userId="01f45b4e-c6ea-4dd1-9883-4ba0e027e03e" providerId="ADAL" clId="{7A2DE6C6-78DA-42EE-A77B-3931AD3B24EF}" dt="2026-10-22T08:29:44.860" v="8" actId="47"/>
        <pc:sldMkLst>
          <pc:docMk/>
          <pc:sldMk cId="1838724450" sldId="320"/>
        </pc:sldMkLst>
      </pc:sldChg>
      <pc:sldChg chg="del">
        <pc:chgData name="Nathalie Sigot" userId="01f45b4e-c6ea-4dd1-9883-4ba0e027e03e" providerId="ADAL" clId="{7A2DE6C6-78DA-42EE-A77B-3931AD3B24EF}" dt="2026-10-22T08:30:27.835" v="9" actId="47"/>
        <pc:sldMkLst>
          <pc:docMk/>
          <pc:sldMk cId="2786518238" sldId="321"/>
        </pc:sldMkLst>
      </pc:sldChg>
      <pc:sldChg chg="del">
        <pc:chgData name="Nathalie Sigot" userId="01f45b4e-c6ea-4dd1-9883-4ba0e027e03e" providerId="ADAL" clId="{7A2DE6C6-78DA-42EE-A77B-3931AD3B24EF}" dt="2026-10-22T08:30:27.835" v="9" actId="47"/>
        <pc:sldMkLst>
          <pc:docMk/>
          <pc:sldMk cId="2293340841" sldId="323"/>
        </pc:sldMkLst>
      </pc:sldChg>
      <pc:sldChg chg="del">
        <pc:chgData name="Nathalie Sigot" userId="01f45b4e-c6ea-4dd1-9883-4ba0e027e03e" providerId="ADAL" clId="{7A2DE6C6-78DA-42EE-A77B-3931AD3B24EF}" dt="2026-10-22T08:30:27.835" v="9" actId="47"/>
        <pc:sldMkLst>
          <pc:docMk/>
          <pc:sldMk cId="2409634797" sldId="324"/>
        </pc:sldMkLst>
      </pc:sldChg>
      <pc:sldChg chg="del">
        <pc:chgData name="Nathalie Sigot" userId="01f45b4e-c6ea-4dd1-9883-4ba0e027e03e" providerId="ADAL" clId="{7A2DE6C6-78DA-42EE-A77B-3931AD3B24EF}" dt="2026-10-22T08:30:27.835" v="9" actId="47"/>
        <pc:sldMkLst>
          <pc:docMk/>
          <pc:sldMk cId="1439745918" sldId="325"/>
        </pc:sldMkLst>
      </pc:sldChg>
      <pc:sldChg chg="del">
        <pc:chgData name="Nathalie Sigot" userId="01f45b4e-c6ea-4dd1-9883-4ba0e027e03e" providerId="ADAL" clId="{7A2DE6C6-78DA-42EE-A77B-3931AD3B24EF}" dt="2026-10-22T08:30:27.835" v="9" actId="47"/>
        <pc:sldMkLst>
          <pc:docMk/>
          <pc:sldMk cId="2453631995" sldId="326"/>
        </pc:sldMkLst>
      </pc:sldChg>
      <pc:sldChg chg="del">
        <pc:chgData name="Nathalie Sigot" userId="01f45b4e-c6ea-4dd1-9883-4ba0e027e03e" providerId="ADAL" clId="{7A2DE6C6-78DA-42EE-A77B-3931AD3B24EF}" dt="2026-10-22T08:30:27.835" v="9" actId="47"/>
        <pc:sldMkLst>
          <pc:docMk/>
          <pc:sldMk cId="1314208451" sldId="327"/>
        </pc:sldMkLst>
      </pc:sldChg>
      <pc:sldChg chg="del">
        <pc:chgData name="Nathalie Sigot" userId="01f45b4e-c6ea-4dd1-9883-4ba0e027e03e" providerId="ADAL" clId="{7A2DE6C6-78DA-42EE-A77B-3931AD3B24EF}" dt="2026-10-22T08:30:27.835" v="9" actId="47"/>
        <pc:sldMkLst>
          <pc:docMk/>
          <pc:sldMk cId="3041167420" sldId="328"/>
        </pc:sldMkLst>
      </pc:sldChg>
      <pc:sldChg chg="del">
        <pc:chgData name="Nathalie Sigot" userId="01f45b4e-c6ea-4dd1-9883-4ba0e027e03e" providerId="ADAL" clId="{7A2DE6C6-78DA-42EE-A77B-3931AD3B24EF}" dt="2026-10-22T08:30:27.835" v="9" actId="47"/>
        <pc:sldMkLst>
          <pc:docMk/>
          <pc:sldMk cId="2190581143" sldId="330"/>
        </pc:sldMkLst>
      </pc:sldChg>
      <pc:sldChg chg="del">
        <pc:chgData name="Nathalie Sigot" userId="01f45b4e-c6ea-4dd1-9883-4ba0e027e03e" providerId="ADAL" clId="{7A2DE6C6-78DA-42EE-A77B-3931AD3B24EF}" dt="2026-10-22T08:30:27.835" v="9" actId="47"/>
        <pc:sldMkLst>
          <pc:docMk/>
          <pc:sldMk cId="4172591144" sldId="331"/>
        </pc:sldMkLst>
      </pc:sldChg>
      <pc:sldChg chg="del">
        <pc:chgData name="Nathalie Sigot" userId="01f45b4e-c6ea-4dd1-9883-4ba0e027e03e" providerId="ADAL" clId="{7A2DE6C6-78DA-42EE-A77B-3931AD3B24EF}" dt="2026-10-22T08:30:27.835" v="9" actId="47"/>
        <pc:sldMkLst>
          <pc:docMk/>
          <pc:sldMk cId="470842122" sldId="332"/>
        </pc:sldMkLst>
      </pc:sldChg>
      <pc:sldChg chg="del">
        <pc:chgData name="Nathalie Sigot" userId="01f45b4e-c6ea-4dd1-9883-4ba0e027e03e" providerId="ADAL" clId="{7A2DE6C6-78DA-42EE-A77B-3931AD3B24EF}" dt="2026-10-22T08:30:27.835" v="9" actId="47"/>
        <pc:sldMkLst>
          <pc:docMk/>
          <pc:sldMk cId="2113298230" sldId="333"/>
        </pc:sldMkLst>
      </pc:sldChg>
      <pc:sldChg chg="del">
        <pc:chgData name="Nathalie Sigot" userId="01f45b4e-c6ea-4dd1-9883-4ba0e027e03e" providerId="ADAL" clId="{7A2DE6C6-78DA-42EE-A77B-3931AD3B24EF}" dt="2026-10-22T08:29:44.860" v="8" actId="47"/>
        <pc:sldMkLst>
          <pc:docMk/>
          <pc:sldMk cId="2323820572" sldId="334"/>
        </pc:sldMkLst>
      </pc:sldChg>
      <pc:sldChg chg="del">
        <pc:chgData name="Nathalie Sigot" userId="01f45b4e-c6ea-4dd1-9883-4ba0e027e03e" providerId="ADAL" clId="{7A2DE6C6-78DA-42EE-A77B-3931AD3B24EF}" dt="2026-10-22T08:29:44.860" v="8" actId="47"/>
        <pc:sldMkLst>
          <pc:docMk/>
          <pc:sldMk cId="3972262593" sldId="335"/>
        </pc:sldMkLst>
      </pc:sldChg>
      <pc:sldChg chg="del">
        <pc:chgData name="Nathalie Sigot" userId="01f45b4e-c6ea-4dd1-9883-4ba0e027e03e" providerId="ADAL" clId="{7A2DE6C6-78DA-42EE-A77B-3931AD3B24EF}" dt="2026-10-22T08:29:44.860" v="8" actId="47"/>
        <pc:sldMkLst>
          <pc:docMk/>
          <pc:sldMk cId="3534203755" sldId="336"/>
        </pc:sldMkLst>
      </pc:sldChg>
      <pc:sldChg chg="del">
        <pc:chgData name="Nathalie Sigot" userId="01f45b4e-c6ea-4dd1-9883-4ba0e027e03e" providerId="ADAL" clId="{7A2DE6C6-78DA-42EE-A77B-3931AD3B24EF}" dt="2026-10-22T08:29:44.860" v="8" actId="47"/>
        <pc:sldMkLst>
          <pc:docMk/>
          <pc:sldMk cId="3454066702" sldId="337"/>
        </pc:sldMkLst>
      </pc:sldChg>
      <pc:sldChg chg="del">
        <pc:chgData name="Nathalie Sigot" userId="01f45b4e-c6ea-4dd1-9883-4ba0e027e03e" providerId="ADAL" clId="{7A2DE6C6-78DA-42EE-A77B-3931AD3B24EF}" dt="2026-10-22T08:29:44.860" v="8" actId="47"/>
        <pc:sldMkLst>
          <pc:docMk/>
          <pc:sldMk cId="3853920606" sldId="338"/>
        </pc:sldMkLst>
      </pc:sldChg>
      <pc:sldChg chg="del">
        <pc:chgData name="Nathalie Sigot" userId="01f45b4e-c6ea-4dd1-9883-4ba0e027e03e" providerId="ADAL" clId="{7A2DE6C6-78DA-42EE-A77B-3931AD3B24EF}" dt="2026-10-22T08:29:34.530" v="7" actId="47"/>
        <pc:sldMkLst>
          <pc:docMk/>
          <pc:sldMk cId="2146202356" sldId="339"/>
        </pc:sldMkLst>
      </pc:sldChg>
      <pc:sldChg chg="del">
        <pc:chgData name="Nathalie Sigot" userId="01f45b4e-c6ea-4dd1-9883-4ba0e027e03e" providerId="ADAL" clId="{7A2DE6C6-78DA-42EE-A77B-3931AD3B24EF}" dt="2026-10-22T08:29:34.530" v="7" actId="47"/>
        <pc:sldMkLst>
          <pc:docMk/>
          <pc:sldMk cId="3309606595" sldId="340"/>
        </pc:sldMkLst>
      </pc:sldChg>
      <pc:sldChg chg="del">
        <pc:chgData name="Nathalie Sigot" userId="01f45b4e-c6ea-4dd1-9883-4ba0e027e03e" providerId="ADAL" clId="{7A2DE6C6-78DA-42EE-A77B-3931AD3B24EF}" dt="2026-10-22T08:29:34.530" v="7" actId="47"/>
        <pc:sldMkLst>
          <pc:docMk/>
          <pc:sldMk cId="1170324652" sldId="341"/>
        </pc:sldMkLst>
      </pc:sldChg>
      <pc:sldChg chg="del">
        <pc:chgData name="Nathalie Sigot" userId="01f45b4e-c6ea-4dd1-9883-4ba0e027e03e" providerId="ADAL" clId="{7A2DE6C6-78DA-42EE-A77B-3931AD3B24EF}" dt="2026-10-22T08:29:44.860" v="8" actId="47"/>
        <pc:sldMkLst>
          <pc:docMk/>
          <pc:sldMk cId="2902635581" sldId="342"/>
        </pc:sldMkLst>
      </pc:sldChg>
      <pc:sldChg chg="del">
        <pc:chgData name="Nathalie Sigot" userId="01f45b4e-c6ea-4dd1-9883-4ba0e027e03e" providerId="ADAL" clId="{7A2DE6C6-78DA-42EE-A77B-3931AD3B24EF}" dt="2026-10-22T08:29:34.530" v="7" actId="47"/>
        <pc:sldMkLst>
          <pc:docMk/>
          <pc:sldMk cId="3748304964" sldId="343"/>
        </pc:sldMkLst>
      </pc:sldChg>
      <pc:sldChg chg="del">
        <pc:chgData name="Nathalie Sigot" userId="01f45b4e-c6ea-4dd1-9883-4ba0e027e03e" providerId="ADAL" clId="{7A2DE6C6-78DA-42EE-A77B-3931AD3B24EF}" dt="2026-10-22T08:29:34.530" v="7" actId="47"/>
        <pc:sldMkLst>
          <pc:docMk/>
          <pc:sldMk cId="3748304964" sldId="344"/>
        </pc:sldMkLst>
      </pc:sldChg>
      <pc:sldChg chg="del">
        <pc:chgData name="Nathalie Sigot" userId="01f45b4e-c6ea-4dd1-9883-4ba0e027e03e" providerId="ADAL" clId="{7A2DE6C6-78DA-42EE-A77B-3931AD3B24EF}" dt="2026-10-22T08:29:34.530" v="7" actId="47"/>
        <pc:sldMkLst>
          <pc:docMk/>
          <pc:sldMk cId="607488275" sldId="345"/>
        </pc:sldMkLst>
      </pc:sldChg>
      <pc:sldChg chg="del">
        <pc:chgData name="Nathalie Sigot" userId="01f45b4e-c6ea-4dd1-9883-4ba0e027e03e" providerId="ADAL" clId="{7A2DE6C6-78DA-42EE-A77B-3931AD3B24EF}" dt="2026-10-22T08:29:34.530" v="7" actId="47"/>
        <pc:sldMkLst>
          <pc:docMk/>
          <pc:sldMk cId="3597104550" sldId="346"/>
        </pc:sldMkLst>
      </pc:sldChg>
      <pc:sldChg chg="del">
        <pc:chgData name="Nathalie Sigot" userId="01f45b4e-c6ea-4dd1-9883-4ba0e027e03e" providerId="ADAL" clId="{7A2DE6C6-78DA-42EE-A77B-3931AD3B24EF}" dt="2026-10-22T08:29:34.530" v="7" actId="47"/>
        <pc:sldMkLst>
          <pc:docMk/>
          <pc:sldMk cId="100386239" sldId="347"/>
        </pc:sldMkLst>
      </pc:sldChg>
      <pc:sldChg chg="del">
        <pc:chgData name="Nathalie Sigot" userId="01f45b4e-c6ea-4dd1-9883-4ba0e027e03e" providerId="ADAL" clId="{7A2DE6C6-78DA-42EE-A77B-3931AD3B24EF}" dt="2026-10-22T08:29:34.530" v="7" actId="47"/>
        <pc:sldMkLst>
          <pc:docMk/>
          <pc:sldMk cId="1067120079" sldId="348"/>
        </pc:sldMkLst>
      </pc:sldChg>
      <pc:sldChg chg="del">
        <pc:chgData name="Nathalie Sigot" userId="01f45b4e-c6ea-4dd1-9883-4ba0e027e03e" providerId="ADAL" clId="{7A2DE6C6-78DA-42EE-A77B-3931AD3B24EF}" dt="2026-10-22T08:29:34.530" v="7" actId="47"/>
        <pc:sldMkLst>
          <pc:docMk/>
          <pc:sldMk cId="2660012841" sldId="349"/>
        </pc:sldMkLst>
      </pc:sldChg>
      <pc:sldChg chg="del">
        <pc:chgData name="Nathalie Sigot" userId="01f45b4e-c6ea-4dd1-9883-4ba0e027e03e" providerId="ADAL" clId="{7A2DE6C6-78DA-42EE-A77B-3931AD3B24EF}" dt="2026-10-22T08:29:34.530" v="7" actId="47"/>
        <pc:sldMkLst>
          <pc:docMk/>
          <pc:sldMk cId="727491739" sldId="350"/>
        </pc:sldMkLst>
      </pc:sldChg>
      <pc:sldChg chg="del">
        <pc:chgData name="Nathalie Sigot" userId="01f45b4e-c6ea-4dd1-9883-4ba0e027e03e" providerId="ADAL" clId="{7A2DE6C6-78DA-42EE-A77B-3931AD3B24EF}" dt="2026-10-22T08:29:34.530" v="7" actId="47"/>
        <pc:sldMkLst>
          <pc:docMk/>
          <pc:sldMk cId="1838367233" sldId="352"/>
        </pc:sldMkLst>
      </pc:sldChg>
      <pc:sldChg chg="del">
        <pc:chgData name="Nathalie Sigot" userId="01f45b4e-c6ea-4dd1-9883-4ba0e027e03e" providerId="ADAL" clId="{7A2DE6C6-78DA-42EE-A77B-3931AD3B24EF}" dt="2026-10-22T08:29:34.530" v="7" actId="47"/>
        <pc:sldMkLst>
          <pc:docMk/>
          <pc:sldMk cId="2437116582" sldId="354"/>
        </pc:sldMkLst>
      </pc:sldChg>
      <pc:sldChg chg="del">
        <pc:chgData name="Nathalie Sigot" userId="01f45b4e-c6ea-4dd1-9883-4ba0e027e03e" providerId="ADAL" clId="{7A2DE6C6-78DA-42EE-A77B-3931AD3B24EF}" dt="2026-10-22T08:29:34.530" v="7" actId="47"/>
        <pc:sldMkLst>
          <pc:docMk/>
          <pc:sldMk cId="1126006575" sldId="355"/>
        </pc:sldMkLst>
      </pc:sldChg>
      <pc:sldChg chg="del">
        <pc:chgData name="Nathalie Sigot" userId="01f45b4e-c6ea-4dd1-9883-4ba0e027e03e" providerId="ADAL" clId="{7A2DE6C6-78DA-42EE-A77B-3931AD3B24EF}" dt="2026-10-22T08:29:34.530" v="7" actId="47"/>
        <pc:sldMkLst>
          <pc:docMk/>
          <pc:sldMk cId="4283166540" sldId="356"/>
        </pc:sldMkLst>
      </pc:sldChg>
      <pc:sldChg chg="del">
        <pc:chgData name="Nathalie Sigot" userId="01f45b4e-c6ea-4dd1-9883-4ba0e027e03e" providerId="ADAL" clId="{7A2DE6C6-78DA-42EE-A77B-3931AD3B24EF}" dt="2026-10-22T08:28:59.502" v="6" actId="47"/>
        <pc:sldMkLst>
          <pc:docMk/>
          <pc:sldMk cId="2103336694" sldId="357"/>
        </pc:sldMkLst>
      </pc:sldChg>
      <pc:sldChg chg="del">
        <pc:chgData name="Nathalie Sigot" userId="01f45b4e-c6ea-4dd1-9883-4ba0e027e03e" providerId="ADAL" clId="{7A2DE6C6-78DA-42EE-A77B-3931AD3B24EF}" dt="2026-10-22T08:28:59.502" v="6" actId="47"/>
        <pc:sldMkLst>
          <pc:docMk/>
          <pc:sldMk cId="67916471" sldId="360"/>
        </pc:sldMkLst>
      </pc:sldChg>
      <pc:sldChg chg="del">
        <pc:chgData name="Nathalie Sigot" userId="01f45b4e-c6ea-4dd1-9883-4ba0e027e03e" providerId="ADAL" clId="{7A2DE6C6-78DA-42EE-A77B-3931AD3B24EF}" dt="2026-10-22T08:28:59.502" v="6" actId="47"/>
        <pc:sldMkLst>
          <pc:docMk/>
          <pc:sldMk cId="1560538380" sldId="361"/>
        </pc:sldMkLst>
      </pc:sldChg>
      <pc:sldChg chg="del">
        <pc:chgData name="Nathalie Sigot" userId="01f45b4e-c6ea-4dd1-9883-4ba0e027e03e" providerId="ADAL" clId="{7A2DE6C6-78DA-42EE-A77B-3931AD3B24EF}" dt="2026-10-22T08:28:38.061" v="5" actId="47"/>
        <pc:sldMkLst>
          <pc:docMk/>
          <pc:sldMk cId="605272934" sldId="362"/>
        </pc:sldMkLst>
      </pc:sldChg>
      <pc:sldChg chg="del">
        <pc:chgData name="Nathalie Sigot" userId="01f45b4e-c6ea-4dd1-9883-4ba0e027e03e" providerId="ADAL" clId="{7A2DE6C6-78DA-42EE-A77B-3931AD3B24EF}" dt="2026-10-22T08:32:03.506" v="13" actId="47"/>
        <pc:sldMkLst>
          <pc:docMk/>
          <pc:sldMk cId="2862861456" sldId="363"/>
        </pc:sldMkLst>
      </pc:sldChg>
      <pc:sldChg chg="del">
        <pc:chgData name="Nathalie Sigot" userId="01f45b4e-c6ea-4dd1-9883-4ba0e027e03e" providerId="ADAL" clId="{7A2DE6C6-78DA-42EE-A77B-3931AD3B24EF}" dt="2026-10-22T08:28:59.502" v="6" actId="47"/>
        <pc:sldMkLst>
          <pc:docMk/>
          <pc:sldMk cId="3629163092" sldId="364"/>
        </pc:sldMkLst>
      </pc:sldChg>
      <pc:sldChg chg="del">
        <pc:chgData name="Nathalie Sigot" userId="01f45b4e-c6ea-4dd1-9883-4ba0e027e03e" providerId="ADAL" clId="{7A2DE6C6-78DA-42EE-A77B-3931AD3B24EF}" dt="2026-10-22T08:28:38.061" v="5" actId="47"/>
        <pc:sldMkLst>
          <pc:docMk/>
          <pc:sldMk cId="969461387" sldId="366"/>
        </pc:sldMkLst>
      </pc:sldChg>
      <pc:sldChg chg="del">
        <pc:chgData name="Nathalie Sigot" userId="01f45b4e-c6ea-4dd1-9883-4ba0e027e03e" providerId="ADAL" clId="{7A2DE6C6-78DA-42EE-A77B-3931AD3B24EF}" dt="2026-10-22T08:28:38.061" v="5" actId="47"/>
        <pc:sldMkLst>
          <pc:docMk/>
          <pc:sldMk cId="1076992346" sldId="370"/>
        </pc:sldMkLst>
      </pc:sldChg>
      <pc:sldChg chg="del">
        <pc:chgData name="Nathalie Sigot" userId="01f45b4e-c6ea-4dd1-9883-4ba0e027e03e" providerId="ADAL" clId="{7A2DE6C6-78DA-42EE-A77B-3931AD3B24EF}" dt="2026-10-22T08:28:38.061" v="5" actId="47"/>
        <pc:sldMkLst>
          <pc:docMk/>
          <pc:sldMk cId="370932201" sldId="371"/>
        </pc:sldMkLst>
      </pc:sldChg>
      <pc:sldChg chg="del">
        <pc:chgData name="Nathalie Sigot" userId="01f45b4e-c6ea-4dd1-9883-4ba0e027e03e" providerId="ADAL" clId="{7A2DE6C6-78DA-42EE-A77B-3931AD3B24EF}" dt="2026-10-22T08:28:38.061" v="5" actId="47"/>
        <pc:sldMkLst>
          <pc:docMk/>
          <pc:sldMk cId="2002744568" sldId="372"/>
        </pc:sldMkLst>
      </pc:sldChg>
      <pc:sldChg chg="del">
        <pc:chgData name="Nathalie Sigot" userId="01f45b4e-c6ea-4dd1-9883-4ba0e027e03e" providerId="ADAL" clId="{7A2DE6C6-78DA-42EE-A77B-3931AD3B24EF}" dt="2026-10-22T08:28:38.061" v="5" actId="47"/>
        <pc:sldMkLst>
          <pc:docMk/>
          <pc:sldMk cId="2098634430" sldId="373"/>
        </pc:sldMkLst>
      </pc:sldChg>
      <pc:sldChg chg="del">
        <pc:chgData name="Nathalie Sigot" userId="01f45b4e-c6ea-4dd1-9883-4ba0e027e03e" providerId="ADAL" clId="{7A2DE6C6-78DA-42EE-A77B-3931AD3B24EF}" dt="2026-10-22T08:28:38.061" v="5" actId="47"/>
        <pc:sldMkLst>
          <pc:docMk/>
          <pc:sldMk cId="1814777293" sldId="374"/>
        </pc:sldMkLst>
      </pc:sldChg>
      <pc:sldChg chg="del">
        <pc:chgData name="Nathalie Sigot" userId="01f45b4e-c6ea-4dd1-9883-4ba0e027e03e" providerId="ADAL" clId="{7A2DE6C6-78DA-42EE-A77B-3931AD3B24EF}" dt="2026-10-22T08:28:23.582" v="4" actId="47"/>
        <pc:sldMkLst>
          <pc:docMk/>
          <pc:sldMk cId="3947828113" sldId="375"/>
        </pc:sldMkLst>
      </pc:sldChg>
      <pc:sldChg chg="del">
        <pc:chgData name="Nathalie Sigot" userId="01f45b4e-c6ea-4dd1-9883-4ba0e027e03e" providerId="ADAL" clId="{7A2DE6C6-78DA-42EE-A77B-3931AD3B24EF}" dt="2026-10-22T08:28:38.061" v="5" actId="47"/>
        <pc:sldMkLst>
          <pc:docMk/>
          <pc:sldMk cId="1384495105" sldId="376"/>
        </pc:sldMkLst>
      </pc:sldChg>
      <pc:sldChg chg="del">
        <pc:chgData name="Nathalie Sigot" userId="01f45b4e-c6ea-4dd1-9883-4ba0e027e03e" providerId="ADAL" clId="{7A2DE6C6-78DA-42EE-A77B-3931AD3B24EF}" dt="2026-10-22T08:28:38.061" v="5" actId="47"/>
        <pc:sldMkLst>
          <pc:docMk/>
          <pc:sldMk cId="3963525659" sldId="377"/>
        </pc:sldMkLst>
      </pc:sldChg>
      <pc:sldChg chg="del">
        <pc:chgData name="Nathalie Sigot" userId="01f45b4e-c6ea-4dd1-9883-4ba0e027e03e" providerId="ADAL" clId="{7A2DE6C6-78DA-42EE-A77B-3931AD3B24EF}" dt="2026-10-22T08:28:23.582" v="4" actId="47"/>
        <pc:sldMkLst>
          <pc:docMk/>
          <pc:sldMk cId="248515897" sldId="378"/>
        </pc:sldMkLst>
      </pc:sldChg>
      <pc:sldChg chg="del">
        <pc:chgData name="Nathalie Sigot" userId="01f45b4e-c6ea-4dd1-9883-4ba0e027e03e" providerId="ADAL" clId="{7A2DE6C6-78DA-42EE-A77B-3931AD3B24EF}" dt="2026-10-22T08:28:23.582" v="4" actId="47"/>
        <pc:sldMkLst>
          <pc:docMk/>
          <pc:sldMk cId="3796822194" sldId="379"/>
        </pc:sldMkLst>
      </pc:sldChg>
      <pc:sldChg chg="del">
        <pc:chgData name="Nathalie Sigot" userId="01f45b4e-c6ea-4dd1-9883-4ba0e027e03e" providerId="ADAL" clId="{7A2DE6C6-78DA-42EE-A77B-3931AD3B24EF}" dt="2026-10-22T08:28:23.582" v="4" actId="47"/>
        <pc:sldMkLst>
          <pc:docMk/>
          <pc:sldMk cId="8280872" sldId="380"/>
        </pc:sldMkLst>
      </pc:sldChg>
      <pc:sldChg chg="del">
        <pc:chgData name="Nathalie Sigot" userId="01f45b4e-c6ea-4dd1-9883-4ba0e027e03e" providerId="ADAL" clId="{7A2DE6C6-78DA-42EE-A77B-3931AD3B24EF}" dt="2026-10-22T08:28:23.582" v="4" actId="47"/>
        <pc:sldMkLst>
          <pc:docMk/>
          <pc:sldMk cId="414670129" sldId="381"/>
        </pc:sldMkLst>
      </pc:sldChg>
      <pc:sldChg chg="del">
        <pc:chgData name="Nathalie Sigot" userId="01f45b4e-c6ea-4dd1-9883-4ba0e027e03e" providerId="ADAL" clId="{7A2DE6C6-78DA-42EE-A77B-3931AD3B24EF}" dt="2026-10-22T08:28:23.582" v="4" actId="47"/>
        <pc:sldMkLst>
          <pc:docMk/>
          <pc:sldMk cId="1759831328" sldId="382"/>
        </pc:sldMkLst>
      </pc:sldChg>
      <pc:sldChg chg="del">
        <pc:chgData name="Nathalie Sigot" userId="01f45b4e-c6ea-4dd1-9883-4ba0e027e03e" providerId="ADAL" clId="{7A2DE6C6-78DA-42EE-A77B-3931AD3B24EF}" dt="2026-10-22T08:28:23.582" v="4" actId="47"/>
        <pc:sldMkLst>
          <pc:docMk/>
          <pc:sldMk cId="2979442359" sldId="383"/>
        </pc:sldMkLst>
      </pc:sldChg>
      <pc:sldChg chg="del">
        <pc:chgData name="Nathalie Sigot" userId="01f45b4e-c6ea-4dd1-9883-4ba0e027e03e" providerId="ADAL" clId="{7A2DE6C6-78DA-42EE-A77B-3931AD3B24EF}" dt="2026-10-22T08:28:23.582" v="4" actId="47"/>
        <pc:sldMkLst>
          <pc:docMk/>
          <pc:sldMk cId="2026127205" sldId="384"/>
        </pc:sldMkLst>
      </pc:sldChg>
      <pc:sldChg chg="del">
        <pc:chgData name="Nathalie Sigot" userId="01f45b4e-c6ea-4dd1-9883-4ba0e027e03e" providerId="ADAL" clId="{7A2DE6C6-78DA-42EE-A77B-3931AD3B24EF}" dt="2026-10-22T08:28:23.582" v="4" actId="47"/>
        <pc:sldMkLst>
          <pc:docMk/>
          <pc:sldMk cId="1167435852" sldId="385"/>
        </pc:sldMkLst>
      </pc:sldChg>
      <pc:sldChg chg="del">
        <pc:chgData name="Nathalie Sigot" userId="01f45b4e-c6ea-4dd1-9883-4ba0e027e03e" providerId="ADAL" clId="{7A2DE6C6-78DA-42EE-A77B-3931AD3B24EF}" dt="2026-10-22T08:28:23.582" v="4" actId="47"/>
        <pc:sldMkLst>
          <pc:docMk/>
          <pc:sldMk cId="1196043140" sldId="386"/>
        </pc:sldMkLst>
      </pc:sldChg>
      <pc:sldChg chg="del">
        <pc:chgData name="Nathalie Sigot" userId="01f45b4e-c6ea-4dd1-9883-4ba0e027e03e" providerId="ADAL" clId="{7A2DE6C6-78DA-42EE-A77B-3931AD3B24EF}" dt="2026-10-22T08:27:55.689" v="3" actId="47"/>
        <pc:sldMkLst>
          <pc:docMk/>
          <pc:sldMk cId="2607183054" sldId="387"/>
        </pc:sldMkLst>
      </pc:sldChg>
      <pc:sldChg chg="del">
        <pc:chgData name="Nathalie Sigot" userId="01f45b4e-c6ea-4dd1-9883-4ba0e027e03e" providerId="ADAL" clId="{7A2DE6C6-78DA-42EE-A77B-3931AD3B24EF}" dt="2026-10-22T08:27:55.689" v="3" actId="47"/>
        <pc:sldMkLst>
          <pc:docMk/>
          <pc:sldMk cId="2409378756" sldId="388"/>
        </pc:sldMkLst>
      </pc:sldChg>
      <pc:sldChg chg="del">
        <pc:chgData name="Nathalie Sigot" userId="01f45b4e-c6ea-4dd1-9883-4ba0e027e03e" providerId="ADAL" clId="{7A2DE6C6-78DA-42EE-A77B-3931AD3B24EF}" dt="2026-10-22T08:27:55.689" v="3" actId="47"/>
        <pc:sldMkLst>
          <pc:docMk/>
          <pc:sldMk cId="3580575232" sldId="389"/>
        </pc:sldMkLst>
      </pc:sldChg>
      <pc:sldChg chg="del">
        <pc:chgData name="Nathalie Sigot" userId="01f45b4e-c6ea-4dd1-9883-4ba0e027e03e" providerId="ADAL" clId="{7A2DE6C6-78DA-42EE-A77B-3931AD3B24EF}" dt="2026-10-22T08:27:50.831" v="2" actId="47"/>
        <pc:sldMkLst>
          <pc:docMk/>
          <pc:sldMk cId="1882635919" sldId="390"/>
        </pc:sldMkLst>
      </pc:sldChg>
      <pc:sldChg chg="del">
        <pc:chgData name="Nathalie Sigot" userId="01f45b4e-c6ea-4dd1-9883-4ba0e027e03e" providerId="ADAL" clId="{7A2DE6C6-78DA-42EE-A77B-3931AD3B24EF}" dt="2026-10-22T08:27:50.831" v="2" actId="47"/>
        <pc:sldMkLst>
          <pc:docMk/>
          <pc:sldMk cId="415849198" sldId="391"/>
        </pc:sldMkLst>
      </pc:sldChg>
      <pc:sldChg chg="del">
        <pc:chgData name="Nathalie Sigot" userId="01f45b4e-c6ea-4dd1-9883-4ba0e027e03e" providerId="ADAL" clId="{7A2DE6C6-78DA-42EE-A77B-3931AD3B24EF}" dt="2026-10-22T08:27:50.831" v="2" actId="47"/>
        <pc:sldMkLst>
          <pc:docMk/>
          <pc:sldMk cId="2739809371" sldId="392"/>
        </pc:sldMkLst>
      </pc:sldChg>
      <pc:sldChg chg="del">
        <pc:chgData name="Nathalie Sigot" userId="01f45b4e-c6ea-4dd1-9883-4ba0e027e03e" providerId="ADAL" clId="{7A2DE6C6-78DA-42EE-A77B-3931AD3B24EF}" dt="2026-10-22T08:27:50.831" v="2" actId="47"/>
        <pc:sldMkLst>
          <pc:docMk/>
          <pc:sldMk cId="4037068485" sldId="393"/>
        </pc:sldMkLst>
      </pc:sldChg>
      <pc:sldChg chg="del">
        <pc:chgData name="Nathalie Sigot" userId="01f45b4e-c6ea-4dd1-9883-4ba0e027e03e" providerId="ADAL" clId="{7A2DE6C6-78DA-42EE-A77B-3931AD3B24EF}" dt="2026-10-22T08:27:50.831" v="2" actId="47"/>
        <pc:sldMkLst>
          <pc:docMk/>
          <pc:sldMk cId="823393158" sldId="394"/>
        </pc:sldMkLst>
      </pc:sldChg>
      <pc:sldChg chg="del">
        <pc:chgData name="Nathalie Sigot" userId="01f45b4e-c6ea-4dd1-9883-4ba0e027e03e" providerId="ADAL" clId="{7A2DE6C6-78DA-42EE-A77B-3931AD3B24EF}" dt="2026-10-22T08:27:50.831" v="2" actId="47"/>
        <pc:sldMkLst>
          <pc:docMk/>
          <pc:sldMk cId="3723567897" sldId="395"/>
        </pc:sldMkLst>
      </pc:sldChg>
      <pc:sldChg chg="del">
        <pc:chgData name="Nathalie Sigot" userId="01f45b4e-c6ea-4dd1-9883-4ba0e027e03e" providerId="ADAL" clId="{7A2DE6C6-78DA-42EE-A77B-3931AD3B24EF}" dt="2026-10-22T08:27:50.831" v="2" actId="47"/>
        <pc:sldMkLst>
          <pc:docMk/>
          <pc:sldMk cId="1281955331" sldId="396"/>
        </pc:sldMkLst>
      </pc:sldChg>
      <pc:sldChg chg="del">
        <pc:chgData name="Nathalie Sigot" userId="01f45b4e-c6ea-4dd1-9883-4ba0e027e03e" providerId="ADAL" clId="{7A2DE6C6-78DA-42EE-A77B-3931AD3B24EF}" dt="2026-10-22T08:27:50.831" v="2" actId="47"/>
        <pc:sldMkLst>
          <pc:docMk/>
          <pc:sldMk cId="3422362010" sldId="397"/>
        </pc:sldMkLst>
      </pc:sldChg>
      <pc:sldChg chg="del">
        <pc:chgData name="Nathalie Sigot" userId="01f45b4e-c6ea-4dd1-9883-4ba0e027e03e" providerId="ADAL" clId="{7A2DE6C6-78DA-42EE-A77B-3931AD3B24EF}" dt="2026-10-22T08:27:39.801" v="1" actId="47"/>
        <pc:sldMkLst>
          <pc:docMk/>
          <pc:sldMk cId="614768059" sldId="398"/>
        </pc:sldMkLst>
      </pc:sldChg>
      <pc:sldChg chg="del">
        <pc:chgData name="Nathalie Sigot" userId="01f45b4e-c6ea-4dd1-9883-4ba0e027e03e" providerId="ADAL" clId="{7A2DE6C6-78DA-42EE-A77B-3931AD3B24EF}" dt="2026-10-22T08:27:39.801" v="1" actId="47"/>
        <pc:sldMkLst>
          <pc:docMk/>
          <pc:sldMk cId="3694895337" sldId="399"/>
        </pc:sldMkLst>
      </pc:sldChg>
      <pc:sldChg chg="del">
        <pc:chgData name="Nathalie Sigot" userId="01f45b4e-c6ea-4dd1-9883-4ba0e027e03e" providerId="ADAL" clId="{7A2DE6C6-78DA-42EE-A77B-3931AD3B24EF}" dt="2026-10-22T08:27:39.801" v="1" actId="47"/>
        <pc:sldMkLst>
          <pc:docMk/>
          <pc:sldMk cId="1351093659" sldId="400"/>
        </pc:sldMkLst>
      </pc:sldChg>
      <pc:sldChg chg="del">
        <pc:chgData name="Nathalie Sigot" userId="01f45b4e-c6ea-4dd1-9883-4ba0e027e03e" providerId="ADAL" clId="{7A2DE6C6-78DA-42EE-A77B-3931AD3B24EF}" dt="2026-10-22T08:27:39.801" v="1" actId="47"/>
        <pc:sldMkLst>
          <pc:docMk/>
          <pc:sldMk cId="7299007" sldId="401"/>
        </pc:sldMkLst>
      </pc:sldChg>
      <pc:sldChg chg="del">
        <pc:chgData name="Nathalie Sigot" userId="01f45b4e-c6ea-4dd1-9883-4ba0e027e03e" providerId="ADAL" clId="{7A2DE6C6-78DA-42EE-A77B-3931AD3B24EF}" dt="2026-10-22T08:27:39.801" v="1" actId="47"/>
        <pc:sldMkLst>
          <pc:docMk/>
          <pc:sldMk cId="690401583" sldId="402"/>
        </pc:sldMkLst>
      </pc:sldChg>
      <pc:sldChg chg="del">
        <pc:chgData name="Nathalie Sigot" userId="01f45b4e-c6ea-4dd1-9883-4ba0e027e03e" providerId="ADAL" clId="{7A2DE6C6-78DA-42EE-A77B-3931AD3B24EF}" dt="2026-10-22T08:27:30.357" v="0" actId="47"/>
        <pc:sldMkLst>
          <pc:docMk/>
          <pc:sldMk cId="2229636111" sldId="404"/>
        </pc:sldMkLst>
      </pc:sldChg>
      <pc:sldChg chg="del">
        <pc:chgData name="Nathalie Sigot" userId="01f45b4e-c6ea-4dd1-9883-4ba0e027e03e" providerId="ADAL" clId="{7A2DE6C6-78DA-42EE-A77B-3931AD3B24EF}" dt="2026-10-22T08:27:30.357" v="0" actId="47"/>
        <pc:sldMkLst>
          <pc:docMk/>
          <pc:sldMk cId="1222264379" sldId="405"/>
        </pc:sldMkLst>
      </pc:sldChg>
      <pc:sldChg chg="del">
        <pc:chgData name="Nathalie Sigot" userId="01f45b4e-c6ea-4dd1-9883-4ba0e027e03e" providerId="ADAL" clId="{7A2DE6C6-78DA-42EE-A77B-3931AD3B24EF}" dt="2026-10-22T08:27:30.357" v="0" actId="47"/>
        <pc:sldMkLst>
          <pc:docMk/>
          <pc:sldMk cId="808552353" sldId="406"/>
        </pc:sldMkLst>
      </pc:sldChg>
      <pc:sldChg chg="del">
        <pc:chgData name="Nathalie Sigot" userId="01f45b4e-c6ea-4dd1-9883-4ba0e027e03e" providerId="ADAL" clId="{7A2DE6C6-78DA-42EE-A77B-3931AD3B24EF}" dt="2026-10-22T08:27:30.357" v="0" actId="47"/>
        <pc:sldMkLst>
          <pc:docMk/>
          <pc:sldMk cId="482898403" sldId="407"/>
        </pc:sldMkLst>
      </pc:sldChg>
      <pc:sldChg chg="del">
        <pc:chgData name="Nathalie Sigot" userId="01f45b4e-c6ea-4dd1-9883-4ba0e027e03e" providerId="ADAL" clId="{7A2DE6C6-78DA-42EE-A77B-3931AD3B24EF}" dt="2026-10-22T08:27:30.357" v="0" actId="47"/>
        <pc:sldMkLst>
          <pc:docMk/>
          <pc:sldMk cId="1122431840" sldId="408"/>
        </pc:sldMkLst>
      </pc:sldChg>
      <pc:sldChg chg="del">
        <pc:chgData name="Nathalie Sigot" userId="01f45b4e-c6ea-4dd1-9883-4ba0e027e03e" providerId="ADAL" clId="{7A2DE6C6-78DA-42EE-A77B-3931AD3B24EF}" dt="2026-10-22T08:27:30.357" v="0" actId="47"/>
        <pc:sldMkLst>
          <pc:docMk/>
          <pc:sldMk cId="4203395812" sldId="409"/>
        </pc:sldMkLst>
      </pc:sldChg>
      <pc:sldChg chg="del">
        <pc:chgData name="Nathalie Sigot" userId="01f45b4e-c6ea-4dd1-9883-4ba0e027e03e" providerId="ADAL" clId="{7A2DE6C6-78DA-42EE-A77B-3931AD3B24EF}" dt="2026-10-22T08:27:30.357" v="0" actId="47"/>
        <pc:sldMkLst>
          <pc:docMk/>
          <pc:sldMk cId="3425044462" sldId="411"/>
        </pc:sldMkLst>
      </pc:sldChg>
      <pc:sldChg chg="del">
        <pc:chgData name="Nathalie Sigot" userId="01f45b4e-c6ea-4dd1-9883-4ba0e027e03e" providerId="ADAL" clId="{7A2DE6C6-78DA-42EE-A77B-3931AD3B24EF}" dt="2026-10-22T08:27:30.357" v="0" actId="47"/>
        <pc:sldMkLst>
          <pc:docMk/>
          <pc:sldMk cId="2532606290" sldId="412"/>
        </pc:sldMkLst>
      </pc:sldChg>
      <pc:sldChg chg="del">
        <pc:chgData name="Nathalie Sigot" userId="01f45b4e-c6ea-4dd1-9883-4ba0e027e03e" providerId="ADAL" clId="{7A2DE6C6-78DA-42EE-A77B-3931AD3B24EF}" dt="2026-10-22T08:27:30.357" v="0" actId="47"/>
        <pc:sldMkLst>
          <pc:docMk/>
          <pc:sldMk cId="3054608000" sldId="413"/>
        </pc:sldMkLst>
      </pc:sldChg>
      <pc:sldChg chg="del">
        <pc:chgData name="Nathalie Sigot" userId="01f45b4e-c6ea-4dd1-9883-4ba0e027e03e" providerId="ADAL" clId="{7A2DE6C6-78DA-42EE-A77B-3931AD3B24EF}" dt="2026-10-22T08:27:30.357" v="0" actId="47"/>
        <pc:sldMkLst>
          <pc:docMk/>
          <pc:sldMk cId="3879052872" sldId="414"/>
        </pc:sldMkLst>
      </pc:sldChg>
      <pc:sldChg chg="del">
        <pc:chgData name="Nathalie Sigot" userId="01f45b4e-c6ea-4dd1-9883-4ba0e027e03e" providerId="ADAL" clId="{7A2DE6C6-78DA-42EE-A77B-3931AD3B24EF}" dt="2026-10-22T08:27:30.357" v="0" actId="47"/>
        <pc:sldMkLst>
          <pc:docMk/>
          <pc:sldMk cId="939937104" sldId="415"/>
        </pc:sldMkLst>
      </pc:sldChg>
      <pc:sldChg chg="del">
        <pc:chgData name="Nathalie Sigot" userId="01f45b4e-c6ea-4dd1-9883-4ba0e027e03e" providerId="ADAL" clId="{7A2DE6C6-78DA-42EE-A77B-3931AD3B24EF}" dt="2026-10-22T08:27:30.357" v="0" actId="47"/>
        <pc:sldMkLst>
          <pc:docMk/>
          <pc:sldMk cId="2162818966" sldId="416"/>
        </pc:sldMkLst>
      </pc:sldChg>
      <pc:sldChg chg="del">
        <pc:chgData name="Nathalie Sigot" userId="01f45b4e-c6ea-4dd1-9883-4ba0e027e03e" providerId="ADAL" clId="{7A2DE6C6-78DA-42EE-A77B-3931AD3B24EF}" dt="2026-10-22T08:27:30.357" v="0" actId="47"/>
        <pc:sldMkLst>
          <pc:docMk/>
          <pc:sldMk cId="1227764340" sldId="417"/>
        </pc:sldMkLst>
      </pc:sldChg>
      <pc:sldChg chg="del">
        <pc:chgData name="Nathalie Sigot" userId="01f45b4e-c6ea-4dd1-9883-4ba0e027e03e" providerId="ADAL" clId="{7A2DE6C6-78DA-42EE-A77B-3931AD3B24EF}" dt="2026-10-22T08:27:30.357" v="0" actId="47"/>
        <pc:sldMkLst>
          <pc:docMk/>
          <pc:sldMk cId="2793286435" sldId="418"/>
        </pc:sldMkLst>
      </pc:sldChg>
      <pc:sldChg chg="del">
        <pc:chgData name="Nathalie Sigot" userId="01f45b4e-c6ea-4dd1-9883-4ba0e027e03e" providerId="ADAL" clId="{7A2DE6C6-78DA-42EE-A77B-3931AD3B24EF}" dt="2026-10-22T08:32:03.506" v="13" actId="47"/>
        <pc:sldMkLst>
          <pc:docMk/>
          <pc:sldMk cId="1356917673" sldId="428"/>
        </pc:sldMkLst>
      </pc:sldChg>
      <pc:sldChg chg="del">
        <pc:chgData name="Nathalie Sigot" userId="01f45b4e-c6ea-4dd1-9883-4ba0e027e03e" providerId="ADAL" clId="{7A2DE6C6-78DA-42EE-A77B-3931AD3B24EF}" dt="2026-10-22T08:30:27.835" v="9" actId="47"/>
        <pc:sldMkLst>
          <pc:docMk/>
          <pc:sldMk cId="704448480" sldId="429"/>
        </pc:sldMkLst>
      </pc:sldChg>
      <pc:sldChg chg="del">
        <pc:chgData name="Nathalie Sigot" userId="01f45b4e-c6ea-4dd1-9883-4ba0e027e03e" providerId="ADAL" clId="{7A2DE6C6-78DA-42EE-A77B-3931AD3B24EF}" dt="2026-10-22T08:30:27.835" v="9" actId="47"/>
        <pc:sldMkLst>
          <pc:docMk/>
          <pc:sldMk cId="2682167754" sldId="430"/>
        </pc:sldMkLst>
      </pc:sldChg>
      <pc:sldChg chg="del">
        <pc:chgData name="Nathalie Sigot" userId="01f45b4e-c6ea-4dd1-9883-4ba0e027e03e" providerId="ADAL" clId="{7A2DE6C6-78DA-42EE-A77B-3931AD3B24EF}" dt="2026-10-22T08:30:27.835" v="9" actId="47"/>
        <pc:sldMkLst>
          <pc:docMk/>
          <pc:sldMk cId="1230214777" sldId="431"/>
        </pc:sldMkLst>
      </pc:sldChg>
      <pc:sldChg chg="del">
        <pc:chgData name="Nathalie Sigot" userId="01f45b4e-c6ea-4dd1-9883-4ba0e027e03e" providerId="ADAL" clId="{7A2DE6C6-78DA-42EE-A77B-3931AD3B24EF}" dt="2026-10-22T08:30:27.835" v="9" actId="47"/>
        <pc:sldMkLst>
          <pc:docMk/>
          <pc:sldMk cId="698227993" sldId="432"/>
        </pc:sldMkLst>
      </pc:sldChg>
      <pc:sldChg chg="del">
        <pc:chgData name="Nathalie Sigot" userId="01f45b4e-c6ea-4dd1-9883-4ba0e027e03e" providerId="ADAL" clId="{7A2DE6C6-78DA-42EE-A77B-3931AD3B24EF}" dt="2026-10-22T08:29:44.860" v="8" actId="47"/>
        <pc:sldMkLst>
          <pc:docMk/>
          <pc:sldMk cId="1360234242" sldId="433"/>
        </pc:sldMkLst>
      </pc:sldChg>
      <pc:sldChg chg="del">
        <pc:chgData name="Nathalie Sigot" userId="01f45b4e-c6ea-4dd1-9883-4ba0e027e03e" providerId="ADAL" clId="{7A2DE6C6-78DA-42EE-A77B-3931AD3B24EF}" dt="2026-10-22T08:29:44.860" v="8" actId="47"/>
        <pc:sldMkLst>
          <pc:docMk/>
          <pc:sldMk cId="3106090827" sldId="434"/>
        </pc:sldMkLst>
      </pc:sldChg>
      <pc:sldChg chg="del">
        <pc:chgData name="Nathalie Sigot" userId="01f45b4e-c6ea-4dd1-9883-4ba0e027e03e" providerId="ADAL" clId="{7A2DE6C6-78DA-42EE-A77B-3931AD3B24EF}" dt="2026-10-22T08:29:34.530" v="7" actId="47"/>
        <pc:sldMkLst>
          <pc:docMk/>
          <pc:sldMk cId="1832144050" sldId="435"/>
        </pc:sldMkLst>
      </pc:sldChg>
      <pc:sldChg chg="del">
        <pc:chgData name="Nathalie Sigot" userId="01f45b4e-c6ea-4dd1-9883-4ba0e027e03e" providerId="ADAL" clId="{7A2DE6C6-78DA-42EE-A77B-3931AD3B24EF}" dt="2026-10-22T08:29:34.530" v="7" actId="47"/>
        <pc:sldMkLst>
          <pc:docMk/>
          <pc:sldMk cId="3180718656" sldId="436"/>
        </pc:sldMkLst>
      </pc:sldChg>
      <pc:sldChg chg="del">
        <pc:chgData name="Nathalie Sigot" userId="01f45b4e-c6ea-4dd1-9883-4ba0e027e03e" providerId="ADAL" clId="{7A2DE6C6-78DA-42EE-A77B-3931AD3B24EF}" dt="2026-10-22T08:29:34.530" v="7" actId="47"/>
        <pc:sldMkLst>
          <pc:docMk/>
          <pc:sldMk cId="2798389738" sldId="437"/>
        </pc:sldMkLst>
      </pc:sldChg>
      <pc:sldChg chg="del">
        <pc:chgData name="Nathalie Sigot" userId="01f45b4e-c6ea-4dd1-9883-4ba0e027e03e" providerId="ADAL" clId="{7A2DE6C6-78DA-42EE-A77B-3931AD3B24EF}" dt="2026-10-22T08:28:59.502" v="6" actId="47"/>
        <pc:sldMkLst>
          <pc:docMk/>
          <pc:sldMk cId="114020050" sldId="438"/>
        </pc:sldMkLst>
      </pc:sldChg>
      <pc:sldChg chg="del">
        <pc:chgData name="Nathalie Sigot" userId="01f45b4e-c6ea-4dd1-9883-4ba0e027e03e" providerId="ADAL" clId="{7A2DE6C6-78DA-42EE-A77B-3931AD3B24EF}" dt="2026-10-22T08:28:59.502" v="6" actId="47"/>
        <pc:sldMkLst>
          <pc:docMk/>
          <pc:sldMk cId="3011248779" sldId="439"/>
        </pc:sldMkLst>
      </pc:sldChg>
      <pc:sldChg chg="del">
        <pc:chgData name="Nathalie Sigot" userId="01f45b4e-c6ea-4dd1-9883-4ba0e027e03e" providerId="ADAL" clId="{7A2DE6C6-78DA-42EE-A77B-3931AD3B24EF}" dt="2026-10-22T08:28:59.502" v="6" actId="47"/>
        <pc:sldMkLst>
          <pc:docMk/>
          <pc:sldMk cId="1683033728" sldId="440"/>
        </pc:sldMkLst>
      </pc:sldChg>
      <pc:sldChg chg="del">
        <pc:chgData name="Nathalie Sigot" userId="01f45b4e-c6ea-4dd1-9883-4ba0e027e03e" providerId="ADAL" clId="{7A2DE6C6-78DA-42EE-A77B-3931AD3B24EF}" dt="2026-10-22T08:28:59.502" v="6" actId="47"/>
        <pc:sldMkLst>
          <pc:docMk/>
          <pc:sldMk cId="1500685324" sldId="441"/>
        </pc:sldMkLst>
      </pc:sldChg>
      <pc:sldChg chg="del">
        <pc:chgData name="Nathalie Sigot" userId="01f45b4e-c6ea-4dd1-9883-4ba0e027e03e" providerId="ADAL" clId="{7A2DE6C6-78DA-42EE-A77B-3931AD3B24EF}" dt="2026-10-22T08:28:59.502" v="6" actId="47"/>
        <pc:sldMkLst>
          <pc:docMk/>
          <pc:sldMk cId="3400635790" sldId="442"/>
        </pc:sldMkLst>
      </pc:sldChg>
      <pc:sldChg chg="del">
        <pc:chgData name="Nathalie Sigot" userId="01f45b4e-c6ea-4dd1-9883-4ba0e027e03e" providerId="ADAL" clId="{7A2DE6C6-78DA-42EE-A77B-3931AD3B24EF}" dt="2026-10-22T08:28:59.502" v="6" actId="47"/>
        <pc:sldMkLst>
          <pc:docMk/>
          <pc:sldMk cId="2228048160" sldId="448"/>
        </pc:sldMkLst>
      </pc:sldChg>
      <pc:sldChg chg="del">
        <pc:chgData name="Nathalie Sigot" userId="01f45b4e-c6ea-4dd1-9883-4ba0e027e03e" providerId="ADAL" clId="{7A2DE6C6-78DA-42EE-A77B-3931AD3B24EF}" dt="2026-10-22T08:28:59.502" v="6" actId="47"/>
        <pc:sldMkLst>
          <pc:docMk/>
          <pc:sldMk cId="3413289622" sldId="449"/>
        </pc:sldMkLst>
      </pc:sldChg>
      <pc:sldChg chg="del">
        <pc:chgData name="Nathalie Sigot" userId="01f45b4e-c6ea-4dd1-9883-4ba0e027e03e" providerId="ADAL" clId="{7A2DE6C6-78DA-42EE-A77B-3931AD3B24EF}" dt="2026-10-22T08:28:38.061" v="5" actId="47"/>
        <pc:sldMkLst>
          <pc:docMk/>
          <pc:sldMk cId="2662463187" sldId="450"/>
        </pc:sldMkLst>
      </pc:sldChg>
      <pc:sldChg chg="del">
        <pc:chgData name="Nathalie Sigot" userId="01f45b4e-c6ea-4dd1-9883-4ba0e027e03e" providerId="ADAL" clId="{7A2DE6C6-78DA-42EE-A77B-3931AD3B24EF}" dt="2026-10-22T08:28:23.582" v="4" actId="47"/>
        <pc:sldMkLst>
          <pc:docMk/>
          <pc:sldMk cId="478018170" sldId="451"/>
        </pc:sldMkLst>
      </pc:sldChg>
      <pc:sldChg chg="del">
        <pc:chgData name="Nathalie Sigot" userId="01f45b4e-c6ea-4dd1-9883-4ba0e027e03e" providerId="ADAL" clId="{7A2DE6C6-78DA-42EE-A77B-3931AD3B24EF}" dt="2026-10-22T08:28:23.582" v="4" actId="47"/>
        <pc:sldMkLst>
          <pc:docMk/>
          <pc:sldMk cId="2977721092" sldId="452"/>
        </pc:sldMkLst>
      </pc:sldChg>
      <pc:sldChg chg="del">
        <pc:chgData name="Nathalie Sigot" userId="01f45b4e-c6ea-4dd1-9883-4ba0e027e03e" providerId="ADAL" clId="{7A2DE6C6-78DA-42EE-A77B-3931AD3B24EF}" dt="2026-10-22T08:28:23.582" v="4" actId="47"/>
        <pc:sldMkLst>
          <pc:docMk/>
          <pc:sldMk cId="618662626" sldId="453"/>
        </pc:sldMkLst>
      </pc:sldChg>
      <pc:sldChg chg="del">
        <pc:chgData name="Nathalie Sigot" userId="01f45b4e-c6ea-4dd1-9883-4ba0e027e03e" providerId="ADAL" clId="{7A2DE6C6-78DA-42EE-A77B-3931AD3B24EF}" dt="2026-10-22T08:28:23.582" v="4" actId="47"/>
        <pc:sldMkLst>
          <pc:docMk/>
          <pc:sldMk cId="1717877377" sldId="454"/>
        </pc:sldMkLst>
      </pc:sldChg>
      <pc:sldChg chg="del">
        <pc:chgData name="Nathalie Sigot" userId="01f45b4e-c6ea-4dd1-9883-4ba0e027e03e" providerId="ADAL" clId="{7A2DE6C6-78DA-42EE-A77B-3931AD3B24EF}" dt="2026-10-22T08:28:23.582" v="4" actId="47"/>
        <pc:sldMkLst>
          <pc:docMk/>
          <pc:sldMk cId="2129691616" sldId="455"/>
        </pc:sldMkLst>
      </pc:sldChg>
      <pc:sldChg chg="del">
        <pc:chgData name="Nathalie Sigot" userId="01f45b4e-c6ea-4dd1-9883-4ba0e027e03e" providerId="ADAL" clId="{7A2DE6C6-78DA-42EE-A77B-3931AD3B24EF}" dt="2026-10-22T08:28:23.582" v="4" actId="47"/>
        <pc:sldMkLst>
          <pc:docMk/>
          <pc:sldMk cId="4287033818" sldId="456"/>
        </pc:sldMkLst>
      </pc:sldChg>
      <pc:sldChg chg="del">
        <pc:chgData name="Nathalie Sigot" userId="01f45b4e-c6ea-4dd1-9883-4ba0e027e03e" providerId="ADAL" clId="{7A2DE6C6-78DA-42EE-A77B-3931AD3B24EF}" dt="2026-10-22T08:28:23.582" v="4" actId="47"/>
        <pc:sldMkLst>
          <pc:docMk/>
          <pc:sldMk cId="3435438018" sldId="457"/>
        </pc:sldMkLst>
      </pc:sldChg>
      <pc:sldChg chg="del">
        <pc:chgData name="Nathalie Sigot" userId="01f45b4e-c6ea-4dd1-9883-4ba0e027e03e" providerId="ADAL" clId="{7A2DE6C6-78DA-42EE-A77B-3931AD3B24EF}" dt="2026-10-22T08:27:55.689" v="3" actId="47"/>
        <pc:sldMkLst>
          <pc:docMk/>
          <pc:sldMk cId="1266748054" sldId="459"/>
        </pc:sldMkLst>
      </pc:sldChg>
      <pc:sldChg chg="del">
        <pc:chgData name="Nathalie Sigot" userId="01f45b4e-c6ea-4dd1-9883-4ba0e027e03e" providerId="ADAL" clId="{7A2DE6C6-78DA-42EE-A77B-3931AD3B24EF}" dt="2026-10-22T08:27:55.689" v="3" actId="47"/>
        <pc:sldMkLst>
          <pc:docMk/>
          <pc:sldMk cId="3888820993" sldId="460"/>
        </pc:sldMkLst>
      </pc:sldChg>
      <pc:sldChg chg="del">
        <pc:chgData name="Nathalie Sigot" userId="01f45b4e-c6ea-4dd1-9883-4ba0e027e03e" providerId="ADAL" clId="{7A2DE6C6-78DA-42EE-A77B-3931AD3B24EF}" dt="2026-10-22T08:27:50.831" v="2" actId="47"/>
        <pc:sldMkLst>
          <pc:docMk/>
          <pc:sldMk cId="1858400249" sldId="461"/>
        </pc:sldMkLst>
      </pc:sldChg>
      <pc:sldChg chg="del">
        <pc:chgData name="Nathalie Sigot" userId="01f45b4e-c6ea-4dd1-9883-4ba0e027e03e" providerId="ADAL" clId="{7A2DE6C6-78DA-42EE-A77B-3931AD3B24EF}" dt="2026-10-22T08:27:50.831" v="2" actId="47"/>
        <pc:sldMkLst>
          <pc:docMk/>
          <pc:sldMk cId="1389894406" sldId="462"/>
        </pc:sldMkLst>
      </pc:sldChg>
      <pc:sldChg chg="del">
        <pc:chgData name="Nathalie Sigot" userId="01f45b4e-c6ea-4dd1-9883-4ba0e027e03e" providerId="ADAL" clId="{7A2DE6C6-78DA-42EE-A77B-3931AD3B24EF}" dt="2026-10-22T08:27:30.357" v="0" actId="47"/>
        <pc:sldMkLst>
          <pc:docMk/>
          <pc:sldMk cId="1868398701" sldId="464"/>
        </pc:sldMkLst>
      </pc:sldChg>
      <pc:sldChg chg="del">
        <pc:chgData name="Nathalie Sigot" userId="01f45b4e-c6ea-4dd1-9883-4ba0e027e03e" providerId="ADAL" clId="{7A2DE6C6-78DA-42EE-A77B-3931AD3B24EF}" dt="2026-10-22T08:27:30.357" v="0" actId="47"/>
        <pc:sldMkLst>
          <pc:docMk/>
          <pc:sldMk cId="2096897321" sldId="465"/>
        </pc:sldMkLst>
      </pc:sldChg>
      <pc:sldChg chg="del">
        <pc:chgData name="Nathalie Sigot" userId="01f45b4e-c6ea-4dd1-9883-4ba0e027e03e" providerId="ADAL" clId="{7A2DE6C6-78DA-42EE-A77B-3931AD3B24EF}" dt="2026-10-22T08:27:30.357" v="0" actId="47"/>
        <pc:sldMkLst>
          <pc:docMk/>
          <pc:sldMk cId="889993551" sldId="466"/>
        </pc:sldMkLst>
      </pc:sldChg>
      <pc:sldChg chg="del">
        <pc:chgData name="Nathalie Sigot" userId="01f45b4e-c6ea-4dd1-9883-4ba0e027e03e" providerId="ADAL" clId="{7A2DE6C6-78DA-42EE-A77B-3931AD3B24EF}" dt="2026-10-22T08:27:30.357" v="0" actId="47"/>
        <pc:sldMkLst>
          <pc:docMk/>
          <pc:sldMk cId="1556125264" sldId="467"/>
        </pc:sldMkLst>
      </pc:sldChg>
      <pc:sldChg chg="del">
        <pc:chgData name="Nathalie Sigot" userId="01f45b4e-c6ea-4dd1-9883-4ba0e027e03e" providerId="ADAL" clId="{7A2DE6C6-78DA-42EE-A77B-3931AD3B24EF}" dt="2026-10-22T08:27:30.357" v="0" actId="47"/>
        <pc:sldMkLst>
          <pc:docMk/>
          <pc:sldMk cId="4085483786" sldId="468"/>
        </pc:sldMkLst>
      </pc:sldChg>
      <pc:sldChg chg="del">
        <pc:chgData name="Nathalie Sigot" userId="01f45b4e-c6ea-4dd1-9883-4ba0e027e03e" providerId="ADAL" clId="{7A2DE6C6-78DA-42EE-A77B-3931AD3B24EF}" dt="2026-10-22T08:27:30.357" v="0" actId="47"/>
        <pc:sldMkLst>
          <pc:docMk/>
          <pc:sldMk cId="595245821" sldId="469"/>
        </pc:sldMkLst>
      </pc:sldChg>
      <pc:sldChg chg="del">
        <pc:chgData name="Nathalie Sigot" userId="01f45b4e-c6ea-4dd1-9883-4ba0e027e03e" providerId="ADAL" clId="{7A2DE6C6-78DA-42EE-A77B-3931AD3B24EF}" dt="2026-10-22T08:27:30.357" v="0" actId="47"/>
        <pc:sldMkLst>
          <pc:docMk/>
          <pc:sldMk cId="2016844321" sldId="470"/>
        </pc:sldMkLst>
      </pc:sldChg>
      <pc:sldChg chg="del">
        <pc:chgData name="Nathalie Sigot" userId="01f45b4e-c6ea-4dd1-9883-4ba0e027e03e" providerId="ADAL" clId="{7A2DE6C6-78DA-42EE-A77B-3931AD3B24EF}" dt="2026-10-22T08:27:30.357" v="0" actId="47"/>
        <pc:sldMkLst>
          <pc:docMk/>
          <pc:sldMk cId="4051208054" sldId="471"/>
        </pc:sldMkLst>
      </pc:sldChg>
      <pc:sldChg chg="del">
        <pc:chgData name="Nathalie Sigot" userId="01f45b4e-c6ea-4dd1-9883-4ba0e027e03e" providerId="ADAL" clId="{7A2DE6C6-78DA-42EE-A77B-3931AD3B24EF}" dt="2026-10-22T08:27:30.357" v="0" actId="47"/>
        <pc:sldMkLst>
          <pc:docMk/>
          <pc:sldMk cId="2496409380" sldId="472"/>
        </pc:sldMkLst>
      </pc:sldChg>
      <pc:sldChg chg="del">
        <pc:chgData name="Nathalie Sigot" userId="01f45b4e-c6ea-4dd1-9883-4ba0e027e03e" providerId="ADAL" clId="{7A2DE6C6-78DA-42EE-A77B-3931AD3B24EF}" dt="2026-10-22T08:27:30.357" v="0" actId="47"/>
        <pc:sldMkLst>
          <pc:docMk/>
          <pc:sldMk cId="270550610" sldId="473"/>
        </pc:sldMkLst>
      </pc:sldChg>
      <pc:sldChg chg="del">
        <pc:chgData name="Nathalie Sigot" userId="01f45b4e-c6ea-4dd1-9883-4ba0e027e03e" providerId="ADAL" clId="{7A2DE6C6-78DA-42EE-A77B-3931AD3B24EF}" dt="2026-10-22T08:27:30.357" v="0" actId="47"/>
        <pc:sldMkLst>
          <pc:docMk/>
          <pc:sldMk cId="3328398270" sldId="474"/>
        </pc:sldMkLst>
      </pc:sldChg>
      <pc:sldChg chg="del">
        <pc:chgData name="Nathalie Sigot" userId="01f45b4e-c6ea-4dd1-9883-4ba0e027e03e" providerId="ADAL" clId="{7A2DE6C6-78DA-42EE-A77B-3931AD3B24EF}" dt="2026-10-22T08:27:30.357" v="0" actId="47"/>
        <pc:sldMkLst>
          <pc:docMk/>
          <pc:sldMk cId="3738869523" sldId="475"/>
        </pc:sldMkLst>
      </pc:sldChg>
      <pc:sldChg chg="del">
        <pc:chgData name="Nathalie Sigot" userId="01f45b4e-c6ea-4dd1-9883-4ba0e027e03e" providerId="ADAL" clId="{7A2DE6C6-78DA-42EE-A77B-3931AD3B24EF}" dt="2026-10-22T08:27:30.357" v="0" actId="47"/>
        <pc:sldMkLst>
          <pc:docMk/>
          <pc:sldMk cId="3173396722" sldId="481"/>
        </pc:sldMkLst>
      </pc:sldChg>
      <pc:sldChg chg="del">
        <pc:chgData name="Nathalie Sigot" userId="01f45b4e-c6ea-4dd1-9883-4ba0e027e03e" providerId="ADAL" clId="{7A2DE6C6-78DA-42EE-A77B-3931AD3B24EF}" dt="2026-10-22T08:31:22.097" v="12" actId="47"/>
        <pc:sldMkLst>
          <pc:docMk/>
          <pc:sldMk cId="197900939" sldId="482"/>
        </pc:sldMkLst>
      </pc:sldChg>
      <pc:sldChg chg="del">
        <pc:chgData name="Nathalie Sigot" userId="01f45b4e-c6ea-4dd1-9883-4ba0e027e03e" providerId="ADAL" clId="{7A2DE6C6-78DA-42EE-A77B-3931AD3B24EF}" dt="2026-10-22T08:31:15.948" v="11" actId="47"/>
        <pc:sldMkLst>
          <pc:docMk/>
          <pc:sldMk cId="1532433086" sldId="483"/>
        </pc:sldMkLst>
      </pc:sldChg>
      <pc:sldChg chg="del">
        <pc:chgData name="Nathalie Sigot" userId="01f45b4e-c6ea-4dd1-9883-4ba0e027e03e" providerId="ADAL" clId="{7A2DE6C6-78DA-42EE-A77B-3931AD3B24EF}" dt="2026-10-22T08:31:15.948" v="11" actId="47"/>
        <pc:sldMkLst>
          <pc:docMk/>
          <pc:sldMk cId="1920386232" sldId="484"/>
        </pc:sldMkLst>
      </pc:sldChg>
      <pc:sldChg chg="del">
        <pc:chgData name="Nathalie Sigot" userId="01f45b4e-c6ea-4dd1-9883-4ba0e027e03e" providerId="ADAL" clId="{7A2DE6C6-78DA-42EE-A77B-3931AD3B24EF}" dt="2026-10-22T08:31:22.097" v="12" actId="47"/>
        <pc:sldMkLst>
          <pc:docMk/>
          <pc:sldMk cId="1822268971" sldId="485"/>
        </pc:sldMkLst>
      </pc:sldChg>
      <pc:sldChg chg="del">
        <pc:chgData name="Nathalie Sigot" userId="01f45b4e-c6ea-4dd1-9883-4ba0e027e03e" providerId="ADAL" clId="{7A2DE6C6-78DA-42EE-A77B-3931AD3B24EF}" dt="2026-10-22T08:32:03.506" v="13" actId="47"/>
        <pc:sldMkLst>
          <pc:docMk/>
          <pc:sldMk cId="307899843" sldId="486"/>
        </pc:sldMkLst>
      </pc:sldChg>
      <pc:sldChg chg="del">
        <pc:chgData name="Nathalie Sigot" userId="01f45b4e-c6ea-4dd1-9883-4ba0e027e03e" providerId="ADAL" clId="{7A2DE6C6-78DA-42EE-A77B-3931AD3B24EF}" dt="2026-10-22T08:32:03.506" v="13" actId="47"/>
        <pc:sldMkLst>
          <pc:docMk/>
          <pc:sldMk cId="345869890" sldId="487"/>
        </pc:sldMkLst>
      </pc:sldChg>
      <pc:sldChg chg="del">
        <pc:chgData name="Nathalie Sigot" userId="01f45b4e-c6ea-4dd1-9883-4ba0e027e03e" providerId="ADAL" clId="{7A2DE6C6-78DA-42EE-A77B-3931AD3B24EF}" dt="2026-10-22T08:32:03.506" v="13" actId="47"/>
        <pc:sldMkLst>
          <pc:docMk/>
          <pc:sldMk cId="842008875" sldId="488"/>
        </pc:sldMkLst>
      </pc:sldChg>
      <pc:sldChg chg="del">
        <pc:chgData name="Nathalie Sigot" userId="01f45b4e-c6ea-4dd1-9883-4ba0e027e03e" providerId="ADAL" clId="{7A2DE6C6-78DA-42EE-A77B-3931AD3B24EF}" dt="2026-10-22T08:32:03.506" v="13" actId="47"/>
        <pc:sldMkLst>
          <pc:docMk/>
          <pc:sldMk cId="1887889999" sldId="489"/>
        </pc:sldMkLst>
      </pc:sldChg>
      <pc:sldChg chg="del">
        <pc:chgData name="Nathalie Sigot" userId="01f45b4e-c6ea-4dd1-9883-4ba0e027e03e" providerId="ADAL" clId="{7A2DE6C6-78DA-42EE-A77B-3931AD3B24EF}" dt="2026-10-22T08:32:03.506" v="13" actId="47"/>
        <pc:sldMkLst>
          <pc:docMk/>
          <pc:sldMk cId="279976232" sldId="490"/>
        </pc:sldMkLst>
      </pc:sldChg>
      <pc:sldChg chg="del">
        <pc:chgData name="Nathalie Sigot" userId="01f45b4e-c6ea-4dd1-9883-4ba0e027e03e" providerId="ADAL" clId="{7A2DE6C6-78DA-42EE-A77B-3931AD3B24EF}" dt="2026-10-22T08:32:03.506" v="13" actId="47"/>
        <pc:sldMkLst>
          <pc:docMk/>
          <pc:sldMk cId="0" sldId="491"/>
        </pc:sldMkLst>
      </pc:sldChg>
      <pc:sldChg chg="del">
        <pc:chgData name="Nathalie Sigot" userId="01f45b4e-c6ea-4dd1-9883-4ba0e027e03e" providerId="ADAL" clId="{7A2DE6C6-78DA-42EE-A77B-3931AD3B24EF}" dt="2026-10-22T08:32:03.506" v="13" actId="47"/>
        <pc:sldMkLst>
          <pc:docMk/>
          <pc:sldMk cId="2457508096" sldId="492"/>
        </pc:sldMkLst>
      </pc:sldChg>
      <pc:sldChg chg="del">
        <pc:chgData name="Nathalie Sigot" userId="01f45b4e-c6ea-4dd1-9883-4ba0e027e03e" providerId="ADAL" clId="{7A2DE6C6-78DA-42EE-A77B-3931AD3B24EF}" dt="2026-10-22T08:32:03.506" v="13" actId="47"/>
        <pc:sldMkLst>
          <pc:docMk/>
          <pc:sldMk cId="803325562" sldId="493"/>
        </pc:sldMkLst>
      </pc:sldChg>
      <pc:sldChg chg="del">
        <pc:chgData name="Nathalie Sigot" userId="01f45b4e-c6ea-4dd1-9883-4ba0e027e03e" providerId="ADAL" clId="{7A2DE6C6-78DA-42EE-A77B-3931AD3B24EF}" dt="2026-10-22T08:32:03.506" v="13" actId="47"/>
        <pc:sldMkLst>
          <pc:docMk/>
          <pc:sldMk cId="31567798" sldId="494"/>
        </pc:sldMkLst>
      </pc:sldChg>
      <pc:sldChg chg="del">
        <pc:chgData name="Nathalie Sigot" userId="01f45b4e-c6ea-4dd1-9883-4ba0e027e03e" providerId="ADAL" clId="{7A2DE6C6-78DA-42EE-A77B-3931AD3B24EF}" dt="2026-10-22T08:30:35.290" v="10" actId="47"/>
        <pc:sldMkLst>
          <pc:docMk/>
          <pc:sldMk cId="1256422696" sldId="495"/>
        </pc:sldMkLst>
      </pc:sldChg>
      <pc:sldChg chg="del">
        <pc:chgData name="Nathalie Sigot" userId="01f45b4e-c6ea-4dd1-9883-4ba0e027e03e" providerId="ADAL" clId="{7A2DE6C6-78DA-42EE-A77B-3931AD3B24EF}" dt="2026-10-22T08:30:35.290" v="10" actId="47"/>
        <pc:sldMkLst>
          <pc:docMk/>
          <pc:sldMk cId="799934766" sldId="496"/>
        </pc:sldMkLst>
      </pc:sldChg>
      <pc:sldChg chg="del">
        <pc:chgData name="Nathalie Sigot" userId="01f45b4e-c6ea-4dd1-9883-4ba0e027e03e" providerId="ADAL" clId="{7A2DE6C6-78DA-42EE-A77B-3931AD3B24EF}" dt="2026-10-22T08:30:35.290" v="10" actId="47"/>
        <pc:sldMkLst>
          <pc:docMk/>
          <pc:sldMk cId="541616174" sldId="497"/>
        </pc:sldMkLst>
      </pc:sldChg>
      <pc:sldChg chg="del">
        <pc:chgData name="Nathalie Sigot" userId="01f45b4e-c6ea-4dd1-9883-4ba0e027e03e" providerId="ADAL" clId="{7A2DE6C6-78DA-42EE-A77B-3931AD3B24EF}" dt="2026-10-22T08:30:27.835" v="9" actId="47"/>
        <pc:sldMkLst>
          <pc:docMk/>
          <pc:sldMk cId="0" sldId="498"/>
        </pc:sldMkLst>
      </pc:sldChg>
      <pc:sldChg chg="del">
        <pc:chgData name="Nathalie Sigot" userId="01f45b4e-c6ea-4dd1-9883-4ba0e027e03e" providerId="ADAL" clId="{7A2DE6C6-78DA-42EE-A77B-3931AD3B24EF}" dt="2026-10-22T08:30:35.290" v="10" actId="47"/>
        <pc:sldMkLst>
          <pc:docMk/>
          <pc:sldMk cId="1801645169" sldId="499"/>
        </pc:sldMkLst>
      </pc:sldChg>
      <pc:sldChg chg="del">
        <pc:chgData name="Nathalie Sigot" userId="01f45b4e-c6ea-4dd1-9883-4ba0e027e03e" providerId="ADAL" clId="{7A2DE6C6-78DA-42EE-A77B-3931AD3B24EF}" dt="2026-10-22T08:30:27.835" v="9" actId="47"/>
        <pc:sldMkLst>
          <pc:docMk/>
          <pc:sldMk cId="0" sldId="500"/>
        </pc:sldMkLst>
      </pc:sldChg>
      <pc:sldChg chg="del">
        <pc:chgData name="Nathalie Sigot" userId="01f45b4e-c6ea-4dd1-9883-4ba0e027e03e" providerId="ADAL" clId="{7A2DE6C6-78DA-42EE-A77B-3931AD3B24EF}" dt="2026-10-22T08:30:27.835" v="9" actId="47"/>
        <pc:sldMkLst>
          <pc:docMk/>
          <pc:sldMk cId="4099366061" sldId="501"/>
        </pc:sldMkLst>
      </pc:sldChg>
      <pc:sldChg chg="del">
        <pc:chgData name="Nathalie Sigot" userId="01f45b4e-c6ea-4dd1-9883-4ba0e027e03e" providerId="ADAL" clId="{7A2DE6C6-78DA-42EE-A77B-3931AD3B24EF}" dt="2026-10-22T08:30:27.835" v="9" actId="47"/>
        <pc:sldMkLst>
          <pc:docMk/>
          <pc:sldMk cId="4094737228" sldId="502"/>
        </pc:sldMkLst>
      </pc:sldChg>
      <pc:sldChg chg="del">
        <pc:chgData name="Nathalie Sigot" userId="01f45b4e-c6ea-4dd1-9883-4ba0e027e03e" providerId="ADAL" clId="{7A2DE6C6-78DA-42EE-A77B-3931AD3B24EF}" dt="2026-10-22T08:30:27.835" v="9" actId="47"/>
        <pc:sldMkLst>
          <pc:docMk/>
          <pc:sldMk cId="413153311" sldId="503"/>
        </pc:sldMkLst>
      </pc:sldChg>
      <pc:sldChg chg="del">
        <pc:chgData name="Nathalie Sigot" userId="01f45b4e-c6ea-4dd1-9883-4ba0e027e03e" providerId="ADAL" clId="{7A2DE6C6-78DA-42EE-A77B-3931AD3B24EF}" dt="2026-10-22T08:30:27.835" v="9" actId="47"/>
        <pc:sldMkLst>
          <pc:docMk/>
          <pc:sldMk cId="1591983033" sldId="504"/>
        </pc:sldMkLst>
      </pc:sldChg>
      <pc:sldChg chg="del">
        <pc:chgData name="Nathalie Sigot" userId="01f45b4e-c6ea-4dd1-9883-4ba0e027e03e" providerId="ADAL" clId="{7A2DE6C6-78DA-42EE-A77B-3931AD3B24EF}" dt="2026-10-22T08:30:27.835" v="9" actId="47"/>
        <pc:sldMkLst>
          <pc:docMk/>
          <pc:sldMk cId="2186326454" sldId="505"/>
        </pc:sldMkLst>
      </pc:sldChg>
      <pc:sldChg chg="del">
        <pc:chgData name="Nathalie Sigot" userId="01f45b4e-c6ea-4dd1-9883-4ba0e027e03e" providerId="ADAL" clId="{7A2DE6C6-78DA-42EE-A77B-3931AD3B24EF}" dt="2026-10-22T08:30:27.835" v="9" actId="47"/>
        <pc:sldMkLst>
          <pc:docMk/>
          <pc:sldMk cId="439202659" sldId="506"/>
        </pc:sldMkLst>
      </pc:sldChg>
      <pc:sldChg chg="del">
        <pc:chgData name="Nathalie Sigot" userId="01f45b4e-c6ea-4dd1-9883-4ba0e027e03e" providerId="ADAL" clId="{7A2DE6C6-78DA-42EE-A77B-3931AD3B24EF}" dt="2026-10-22T08:30:27.835" v="9" actId="47"/>
        <pc:sldMkLst>
          <pc:docMk/>
          <pc:sldMk cId="4274641384" sldId="507"/>
        </pc:sldMkLst>
      </pc:sldChg>
      <pc:sldChg chg="del">
        <pc:chgData name="Nathalie Sigot" userId="01f45b4e-c6ea-4dd1-9883-4ba0e027e03e" providerId="ADAL" clId="{7A2DE6C6-78DA-42EE-A77B-3931AD3B24EF}" dt="2026-10-22T08:29:34.530" v="7" actId="47"/>
        <pc:sldMkLst>
          <pc:docMk/>
          <pc:sldMk cId="3743640849" sldId="508"/>
        </pc:sldMkLst>
      </pc:sldChg>
      <pc:sldChg chg="del">
        <pc:chgData name="Nathalie Sigot" userId="01f45b4e-c6ea-4dd1-9883-4ba0e027e03e" providerId="ADAL" clId="{7A2DE6C6-78DA-42EE-A77B-3931AD3B24EF}" dt="2026-10-22T08:29:34.530" v="7" actId="47"/>
        <pc:sldMkLst>
          <pc:docMk/>
          <pc:sldMk cId="1403659844" sldId="509"/>
        </pc:sldMkLst>
      </pc:sldChg>
      <pc:sldChg chg="del">
        <pc:chgData name="Nathalie Sigot" userId="01f45b4e-c6ea-4dd1-9883-4ba0e027e03e" providerId="ADAL" clId="{7A2DE6C6-78DA-42EE-A77B-3931AD3B24EF}" dt="2026-10-22T08:29:34.530" v="7" actId="47"/>
        <pc:sldMkLst>
          <pc:docMk/>
          <pc:sldMk cId="3780316708" sldId="510"/>
        </pc:sldMkLst>
      </pc:sldChg>
      <pc:sldChg chg="del">
        <pc:chgData name="Nathalie Sigot" userId="01f45b4e-c6ea-4dd1-9883-4ba0e027e03e" providerId="ADAL" clId="{7A2DE6C6-78DA-42EE-A77B-3931AD3B24EF}" dt="2026-10-22T08:29:34.530" v="7" actId="47"/>
        <pc:sldMkLst>
          <pc:docMk/>
          <pc:sldMk cId="2071421610" sldId="511"/>
        </pc:sldMkLst>
      </pc:sldChg>
      <pc:sldChg chg="del">
        <pc:chgData name="Nathalie Sigot" userId="01f45b4e-c6ea-4dd1-9883-4ba0e027e03e" providerId="ADAL" clId="{7A2DE6C6-78DA-42EE-A77B-3931AD3B24EF}" dt="2026-10-22T08:29:34.530" v="7" actId="47"/>
        <pc:sldMkLst>
          <pc:docMk/>
          <pc:sldMk cId="2655103046" sldId="512"/>
        </pc:sldMkLst>
      </pc:sldChg>
      <pc:sldChg chg="del">
        <pc:chgData name="Nathalie Sigot" userId="01f45b4e-c6ea-4dd1-9883-4ba0e027e03e" providerId="ADAL" clId="{7A2DE6C6-78DA-42EE-A77B-3931AD3B24EF}" dt="2026-10-22T08:28:59.502" v="6" actId="47"/>
        <pc:sldMkLst>
          <pc:docMk/>
          <pc:sldMk cId="4231976819" sldId="513"/>
        </pc:sldMkLst>
      </pc:sldChg>
      <pc:sldChg chg="del">
        <pc:chgData name="Nathalie Sigot" userId="01f45b4e-c6ea-4dd1-9883-4ba0e027e03e" providerId="ADAL" clId="{7A2DE6C6-78DA-42EE-A77B-3931AD3B24EF}" dt="2026-10-22T08:28:59.502" v="6" actId="47"/>
        <pc:sldMkLst>
          <pc:docMk/>
          <pc:sldMk cId="3932747407" sldId="514"/>
        </pc:sldMkLst>
      </pc:sldChg>
      <pc:sldChg chg="del">
        <pc:chgData name="Nathalie Sigot" userId="01f45b4e-c6ea-4dd1-9883-4ba0e027e03e" providerId="ADAL" clId="{7A2DE6C6-78DA-42EE-A77B-3931AD3B24EF}" dt="2026-10-22T08:28:59.502" v="6" actId="47"/>
        <pc:sldMkLst>
          <pc:docMk/>
          <pc:sldMk cId="584055170" sldId="515"/>
        </pc:sldMkLst>
      </pc:sldChg>
      <pc:sldChg chg="del">
        <pc:chgData name="Nathalie Sigot" userId="01f45b4e-c6ea-4dd1-9883-4ba0e027e03e" providerId="ADAL" clId="{7A2DE6C6-78DA-42EE-A77B-3931AD3B24EF}" dt="2026-10-22T08:28:59.502" v="6" actId="47"/>
        <pc:sldMkLst>
          <pc:docMk/>
          <pc:sldMk cId="2987683227" sldId="516"/>
        </pc:sldMkLst>
      </pc:sldChg>
      <pc:sldChg chg="del">
        <pc:chgData name="Nathalie Sigot" userId="01f45b4e-c6ea-4dd1-9883-4ba0e027e03e" providerId="ADAL" clId="{7A2DE6C6-78DA-42EE-A77B-3931AD3B24EF}" dt="2026-10-22T08:28:59.502" v="6" actId="47"/>
        <pc:sldMkLst>
          <pc:docMk/>
          <pc:sldMk cId="4067434328" sldId="517"/>
        </pc:sldMkLst>
      </pc:sldChg>
      <pc:sldChg chg="del">
        <pc:chgData name="Nathalie Sigot" userId="01f45b4e-c6ea-4dd1-9883-4ba0e027e03e" providerId="ADAL" clId="{7A2DE6C6-78DA-42EE-A77B-3931AD3B24EF}" dt="2026-10-22T08:28:59.502" v="6" actId="47"/>
        <pc:sldMkLst>
          <pc:docMk/>
          <pc:sldMk cId="1459817239" sldId="518"/>
        </pc:sldMkLst>
      </pc:sldChg>
      <pc:sldChg chg="del">
        <pc:chgData name="Nathalie Sigot" userId="01f45b4e-c6ea-4dd1-9883-4ba0e027e03e" providerId="ADAL" clId="{7A2DE6C6-78DA-42EE-A77B-3931AD3B24EF}" dt="2026-10-22T08:28:59.502" v="6" actId="47"/>
        <pc:sldMkLst>
          <pc:docMk/>
          <pc:sldMk cId="2287552617" sldId="519"/>
        </pc:sldMkLst>
      </pc:sldChg>
      <pc:sldChg chg="del">
        <pc:chgData name="Nathalie Sigot" userId="01f45b4e-c6ea-4dd1-9883-4ba0e027e03e" providerId="ADAL" clId="{7A2DE6C6-78DA-42EE-A77B-3931AD3B24EF}" dt="2026-10-22T08:28:59.502" v="6" actId="47"/>
        <pc:sldMkLst>
          <pc:docMk/>
          <pc:sldMk cId="3803891737" sldId="520"/>
        </pc:sldMkLst>
      </pc:sldChg>
      <pc:sldChg chg="del">
        <pc:chgData name="Nathalie Sigot" userId="01f45b4e-c6ea-4dd1-9883-4ba0e027e03e" providerId="ADAL" clId="{7A2DE6C6-78DA-42EE-A77B-3931AD3B24EF}" dt="2026-10-22T08:28:23.582" v="4" actId="47"/>
        <pc:sldMkLst>
          <pc:docMk/>
          <pc:sldMk cId="2834282820" sldId="521"/>
        </pc:sldMkLst>
      </pc:sldChg>
      <pc:sldChg chg="del">
        <pc:chgData name="Nathalie Sigot" userId="01f45b4e-c6ea-4dd1-9883-4ba0e027e03e" providerId="ADAL" clId="{7A2DE6C6-78DA-42EE-A77B-3931AD3B24EF}" dt="2026-10-22T08:28:23.582" v="4" actId="47"/>
        <pc:sldMkLst>
          <pc:docMk/>
          <pc:sldMk cId="1311625983" sldId="522"/>
        </pc:sldMkLst>
      </pc:sldChg>
      <pc:sldChg chg="del">
        <pc:chgData name="Nathalie Sigot" userId="01f45b4e-c6ea-4dd1-9883-4ba0e027e03e" providerId="ADAL" clId="{7A2DE6C6-78DA-42EE-A77B-3931AD3B24EF}" dt="2026-10-22T08:27:30.357" v="0" actId="47"/>
        <pc:sldMkLst>
          <pc:docMk/>
          <pc:sldMk cId="4114472740" sldId="523"/>
        </pc:sldMkLst>
      </pc:sldChg>
      <pc:sldChg chg="del">
        <pc:chgData name="Nathalie Sigot" userId="01f45b4e-c6ea-4dd1-9883-4ba0e027e03e" providerId="ADAL" clId="{7A2DE6C6-78DA-42EE-A77B-3931AD3B24EF}" dt="2026-10-22T08:27:30.357" v="0" actId="47"/>
        <pc:sldMkLst>
          <pc:docMk/>
          <pc:sldMk cId="3024910700" sldId="524"/>
        </pc:sldMkLst>
      </pc:sldChg>
      <pc:sldChg chg="del">
        <pc:chgData name="Nathalie Sigot" userId="01f45b4e-c6ea-4dd1-9883-4ba0e027e03e" providerId="ADAL" clId="{7A2DE6C6-78DA-42EE-A77B-3931AD3B24EF}" dt="2026-10-22T08:27:30.357" v="0" actId="47"/>
        <pc:sldMkLst>
          <pc:docMk/>
          <pc:sldMk cId="14875411" sldId="525"/>
        </pc:sldMkLst>
      </pc:sldChg>
      <pc:sldChg chg="del">
        <pc:chgData name="Nathalie Sigot" userId="01f45b4e-c6ea-4dd1-9883-4ba0e027e03e" providerId="ADAL" clId="{7A2DE6C6-78DA-42EE-A77B-3931AD3B24EF}" dt="2026-10-22T08:32:03.506" v="13" actId="47"/>
        <pc:sldMkLst>
          <pc:docMk/>
          <pc:sldMk cId="1110448923" sldId="53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73C94A-D750-4685-AFF3-18B8AF7E924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fr-FR"/>
        </a:p>
      </dgm:t>
    </dgm:pt>
    <dgm:pt modelId="{9A65255B-2A31-4685-A343-026689240B2F}">
      <dgm:prSet phldrT="[Texte]"/>
      <dgm:spPr/>
      <dgm:t>
        <a:bodyPr/>
        <a:lstStyle/>
        <a:p>
          <a:r>
            <a:rPr lang="fr-FR" dirty="0"/>
            <a:t>Psychologie (lois de l’esprit humain)</a:t>
          </a:r>
        </a:p>
      </dgm:t>
    </dgm:pt>
    <dgm:pt modelId="{B00CB346-0F25-4B2A-A986-A7F939C590AA}" type="parTrans" cxnId="{49CEE5E8-7744-42E3-A7D1-652E896FDCC5}">
      <dgm:prSet/>
      <dgm:spPr/>
      <dgm:t>
        <a:bodyPr/>
        <a:lstStyle/>
        <a:p>
          <a:endParaRPr lang="fr-FR"/>
        </a:p>
      </dgm:t>
    </dgm:pt>
    <dgm:pt modelId="{B4AA95B7-65EC-4AF7-A520-66F81EBAA195}" type="sibTrans" cxnId="{49CEE5E8-7744-42E3-A7D1-652E896FDCC5}">
      <dgm:prSet/>
      <dgm:spPr/>
      <dgm:t>
        <a:bodyPr/>
        <a:lstStyle/>
        <a:p>
          <a:endParaRPr lang="fr-FR"/>
        </a:p>
      </dgm:t>
    </dgm:pt>
    <dgm:pt modelId="{A116D438-7F1B-46BC-88F4-7A152A32B559}">
      <dgm:prSet phldrT="[Texte]"/>
      <dgm:spPr/>
      <dgm:t>
        <a:bodyPr/>
        <a:lstStyle/>
        <a:p>
          <a:r>
            <a:rPr lang="fr-FR" dirty="0"/>
            <a:t>Psychologie abstraite</a:t>
          </a:r>
        </a:p>
        <a:p>
          <a:r>
            <a:rPr lang="fr-FR" dirty="0"/>
            <a:t>(modélisation théorique)</a:t>
          </a:r>
        </a:p>
      </dgm:t>
    </dgm:pt>
    <dgm:pt modelId="{494E9CEB-A6DB-45E0-BE57-708E2A54D95B}" type="parTrans" cxnId="{6612C65B-030A-47F0-B83F-BF3AAB7FA1E5}">
      <dgm:prSet/>
      <dgm:spPr/>
      <dgm:t>
        <a:bodyPr/>
        <a:lstStyle/>
        <a:p>
          <a:endParaRPr lang="fr-FR"/>
        </a:p>
      </dgm:t>
    </dgm:pt>
    <dgm:pt modelId="{33A1A7E5-C3B7-4E0B-90DB-DA40BFA45DA5}" type="sibTrans" cxnId="{6612C65B-030A-47F0-B83F-BF3AAB7FA1E5}">
      <dgm:prSet/>
      <dgm:spPr/>
      <dgm:t>
        <a:bodyPr/>
        <a:lstStyle/>
        <a:p>
          <a:endParaRPr lang="fr-FR"/>
        </a:p>
      </dgm:t>
    </dgm:pt>
    <dgm:pt modelId="{65DDC02F-1AFC-41D1-B714-EDEF4190C334}">
      <dgm:prSet phldrT="[Texte]"/>
      <dgm:spPr/>
      <dgm:t>
        <a:bodyPr/>
        <a:lstStyle/>
        <a:p>
          <a:r>
            <a:rPr lang="fr-FR" dirty="0"/>
            <a:t>Psychophysique (mesure empirique)</a:t>
          </a:r>
        </a:p>
      </dgm:t>
    </dgm:pt>
    <dgm:pt modelId="{0FD1747E-73CA-44AD-BDF0-D5B39EFD132B}" type="parTrans" cxnId="{FF8D5FED-C5EA-415E-86B3-0393A8BF8E6F}">
      <dgm:prSet/>
      <dgm:spPr/>
      <dgm:t>
        <a:bodyPr/>
        <a:lstStyle/>
        <a:p>
          <a:endParaRPr lang="fr-FR"/>
        </a:p>
      </dgm:t>
    </dgm:pt>
    <dgm:pt modelId="{BE48E68A-9E7F-4767-B7D8-F2245C8B4C77}" type="sibTrans" cxnId="{FF8D5FED-C5EA-415E-86B3-0393A8BF8E6F}">
      <dgm:prSet/>
      <dgm:spPr/>
      <dgm:t>
        <a:bodyPr/>
        <a:lstStyle/>
        <a:p>
          <a:endParaRPr lang="fr-FR"/>
        </a:p>
      </dgm:t>
    </dgm:pt>
    <dgm:pt modelId="{F32FE3DA-9C24-4246-9D4E-E87E4D28E95B}" type="pres">
      <dgm:prSet presAssocID="{8A73C94A-D750-4685-AFF3-18B8AF7E9242}" presName="hierChild1" presStyleCnt="0">
        <dgm:presLayoutVars>
          <dgm:orgChart val="1"/>
          <dgm:chPref val="1"/>
          <dgm:dir/>
          <dgm:animOne val="branch"/>
          <dgm:animLvl val="lvl"/>
          <dgm:resizeHandles/>
        </dgm:presLayoutVars>
      </dgm:prSet>
      <dgm:spPr/>
    </dgm:pt>
    <dgm:pt modelId="{21411DF7-AA6B-4E34-B184-2D7EFD64A0B2}" type="pres">
      <dgm:prSet presAssocID="{9A65255B-2A31-4685-A343-026689240B2F}" presName="hierRoot1" presStyleCnt="0">
        <dgm:presLayoutVars>
          <dgm:hierBranch val="init"/>
        </dgm:presLayoutVars>
      </dgm:prSet>
      <dgm:spPr/>
    </dgm:pt>
    <dgm:pt modelId="{B198B720-DF13-445A-9F56-E483E05678CC}" type="pres">
      <dgm:prSet presAssocID="{9A65255B-2A31-4685-A343-026689240B2F}" presName="rootComposite1" presStyleCnt="0"/>
      <dgm:spPr/>
    </dgm:pt>
    <dgm:pt modelId="{4674800E-C596-4FC2-8540-3A985E3AF56B}" type="pres">
      <dgm:prSet presAssocID="{9A65255B-2A31-4685-A343-026689240B2F}" presName="rootText1" presStyleLbl="node0" presStyleIdx="0" presStyleCnt="1">
        <dgm:presLayoutVars>
          <dgm:chPref val="3"/>
        </dgm:presLayoutVars>
      </dgm:prSet>
      <dgm:spPr/>
    </dgm:pt>
    <dgm:pt modelId="{C555EF65-8010-4FA0-B9DC-97765D1C6BC6}" type="pres">
      <dgm:prSet presAssocID="{9A65255B-2A31-4685-A343-026689240B2F}" presName="rootConnector1" presStyleLbl="node1" presStyleIdx="0" presStyleCnt="0"/>
      <dgm:spPr/>
    </dgm:pt>
    <dgm:pt modelId="{2982E79F-C9CE-4CE1-A203-C7733B056B21}" type="pres">
      <dgm:prSet presAssocID="{9A65255B-2A31-4685-A343-026689240B2F}" presName="hierChild2" presStyleCnt="0"/>
      <dgm:spPr/>
    </dgm:pt>
    <dgm:pt modelId="{D689475E-8B34-4E81-996C-F057E164FAF3}" type="pres">
      <dgm:prSet presAssocID="{494E9CEB-A6DB-45E0-BE57-708E2A54D95B}" presName="Name37" presStyleLbl="parChTrans1D2" presStyleIdx="0" presStyleCnt="2"/>
      <dgm:spPr/>
    </dgm:pt>
    <dgm:pt modelId="{088D168C-91CE-4503-87DC-1134CC27F5D5}" type="pres">
      <dgm:prSet presAssocID="{A116D438-7F1B-46BC-88F4-7A152A32B559}" presName="hierRoot2" presStyleCnt="0">
        <dgm:presLayoutVars>
          <dgm:hierBranch val="init"/>
        </dgm:presLayoutVars>
      </dgm:prSet>
      <dgm:spPr/>
    </dgm:pt>
    <dgm:pt modelId="{EDA72B12-A723-4E38-AD98-8FC55259EA02}" type="pres">
      <dgm:prSet presAssocID="{A116D438-7F1B-46BC-88F4-7A152A32B559}" presName="rootComposite" presStyleCnt="0"/>
      <dgm:spPr/>
    </dgm:pt>
    <dgm:pt modelId="{123CDD1A-9E0B-4E4C-805B-C478275D78AF}" type="pres">
      <dgm:prSet presAssocID="{A116D438-7F1B-46BC-88F4-7A152A32B559}" presName="rootText" presStyleLbl="node2" presStyleIdx="0" presStyleCnt="2">
        <dgm:presLayoutVars>
          <dgm:chPref val="3"/>
        </dgm:presLayoutVars>
      </dgm:prSet>
      <dgm:spPr/>
    </dgm:pt>
    <dgm:pt modelId="{24F89A19-E330-43D2-B4E2-1B5E43458104}" type="pres">
      <dgm:prSet presAssocID="{A116D438-7F1B-46BC-88F4-7A152A32B559}" presName="rootConnector" presStyleLbl="node2" presStyleIdx="0" presStyleCnt="2"/>
      <dgm:spPr/>
    </dgm:pt>
    <dgm:pt modelId="{73691460-95F3-479F-A363-C447D8CE6751}" type="pres">
      <dgm:prSet presAssocID="{A116D438-7F1B-46BC-88F4-7A152A32B559}" presName="hierChild4" presStyleCnt="0"/>
      <dgm:spPr/>
    </dgm:pt>
    <dgm:pt modelId="{743A3AD7-D86D-45FB-A967-85A5B63D64F1}" type="pres">
      <dgm:prSet presAssocID="{A116D438-7F1B-46BC-88F4-7A152A32B559}" presName="hierChild5" presStyleCnt="0"/>
      <dgm:spPr/>
    </dgm:pt>
    <dgm:pt modelId="{9FD07011-71C9-4769-B952-ABEBDC751728}" type="pres">
      <dgm:prSet presAssocID="{0FD1747E-73CA-44AD-BDF0-D5B39EFD132B}" presName="Name37" presStyleLbl="parChTrans1D2" presStyleIdx="1" presStyleCnt="2"/>
      <dgm:spPr/>
    </dgm:pt>
    <dgm:pt modelId="{98B8CB11-377F-4E5F-AEA4-31E997AAB47D}" type="pres">
      <dgm:prSet presAssocID="{65DDC02F-1AFC-41D1-B714-EDEF4190C334}" presName="hierRoot2" presStyleCnt="0">
        <dgm:presLayoutVars>
          <dgm:hierBranch val="init"/>
        </dgm:presLayoutVars>
      </dgm:prSet>
      <dgm:spPr/>
    </dgm:pt>
    <dgm:pt modelId="{CBE60511-0C4D-45A1-A72F-90B547F7D2E1}" type="pres">
      <dgm:prSet presAssocID="{65DDC02F-1AFC-41D1-B714-EDEF4190C334}" presName="rootComposite" presStyleCnt="0"/>
      <dgm:spPr/>
    </dgm:pt>
    <dgm:pt modelId="{C4EA1349-4D0D-4C7B-81D5-1053B76C0CDF}" type="pres">
      <dgm:prSet presAssocID="{65DDC02F-1AFC-41D1-B714-EDEF4190C334}" presName="rootText" presStyleLbl="node2" presStyleIdx="1" presStyleCnt="2">
        <dgm:presLayoutVars>
          <dgm:chPref val="3"/>
        </dgm:presLayoutVars>
      </dgm:prSet>
      <dgm:spPr/>
    </dgm:pt>
    <dgm:pt modelId="{9030A815-D14A-413A-BDC7-53E15B291194}" type="pres">
      <dgm:prSet presAssocID="{65DDC02F-1AFC-41D1-B714-EDEF4190C334}" presName="rootConnector" presStyleLbl="node2" presStyleIdx="1" presStyleCnt="2"/>
      <dgm:spPr/>
    </dgm:pt>
    <dgm:pt modelId="{2532179F-0DF4-4AE6-A287-29EDC4D3B935}" type="pres">
      <dgm:prSet presAssocID="{65DDC02F-1AFC-41D1-B714-EDEF4190C334}" presName="hierChild4" presStyleCnt="0"/>
      <dgm:spPr/>
    </dgm:pt>
    <dgm:pt modelId="{E43BE844-0A4B-4E57-946B-EE31C5F70920}" type="pres">
      <dgm:prSet presAssocID="{65DDC02F-1AFC-41D1-B714-EDEF4190C334}" presName="hierChild5" presStyleCnt="0"/>
      <dgm:spPr/>
    </dgm:pt>
    <dgm:pt modelId="{19216526-F845-435F-8919-C631FEEFAFF0}" type="pres">
      <dgm:prSet presAssocID="{9A65255B-2A31-4685-A343-026689240B2F}" presName="hierChild3" presStyleCnt="0"/>
      <dgm:spPr/>
    </dgm:pt>
  </dgm:ptLst>
  <dgm:cxnLst>
    <dgm:cxn modelId="{6612C65B-030A-47F0-B83F-BF3AAB7FA1E5}" srcId="{9A65255B-2A31-4685-A343-026689240B2F}" destId="{A116D438-7F1B-46BC-88F4-7A152A32B559}" srcOrd="0" destOrd="0" parTransId="{494E9CEB-A6DB-45E0-BE57-708E2A54D95B}" sibTransId="{33A1A7E5-C3B7-4E0B-90DB-DA40BFA45DA5}"/>
    <dgm:cxn modelId="{5E300150-A347-4545-93A4-EAE424E3F556}" type="presOf" srcId="{A116D438-7F1B-46BC-88F4-7A152A32B559}" destId="{123CDD1A-9E0B-4E4C-805B-C478275D78AF}" srcOrd="0" destOrd="0" presId="urn:microsoft.com/office/officeart/2005/8/layout/orgChart1"/>
    <dgm:cxn modelId="{7CE2D29A-70A6-4E6A-A75F-D4C92FD770BF}" type="presOf" srcId="{8A73C94A-D750-4685-AFF3-18B8AF7E9242}" destId="{F32FE3DA-9C24-4246-9D4E-E87E4D28E95B}" srcOrd="0" destOrd="0" presId="urn:microsoft.com/office/officeart/2005/8/layout/orgChart1"/>
    <dgm:cxn modelId="{036E189D-4902-4E27-AE6E-6BAFA3445CAD}" type="presOf" srcId="{65DDC02F-1AFC-41D1-B714-EDEF4190C334}" destId="{9030A815-D14A-413A-BDC7-53E15B291194}" srcOrd="1" destOrd="0" presId="urn:microsoft.com/office/officeart/2005/8/layout/orgChart1"/>
    <dgm:cxn modelId="{13AB7DA7-E19C-46C2-9C7C-A006541A433F}" type="presOf" srcId="{9A65255B-2A31-4685-A343-026689240B2F}" destId="{C555EF65-8010-4FA0-B9DC-97765D1C6BC6}" srcOrd="1" destOrd="0" presId="urn:microsoft.com/office/officeart/2005/8/layout/orgChart1"/>
    <dgm:cxn modelId="{3F3F56AC-33B0-4479-8ACC-3CAEC4248C48}" type="presOf" srcId="{A116D438-7F1B-46BC-88F4-7A152A32B559}" destId="{24F89A19-E330-43D2-B4E2-1B5E43458104}" srcOrd="1" destOrd="0" presId="urn:microsoft.com/office/officeart/2005/8/layout/orgChart1"/>
    <dgm:cxn modelId="{577EBEE5-82C4-45D6-AAC0-4E84018A52BB}" type="presOf" srcId="{0FD1747E-73CA-44AD-BDF0-D5B39EFD132B}" destId="{9FD07011-71C9-4769-B952-ABEBDC751728}" srcOrd="0" destOrd="0" presId="urn:microsoft.com/office/officeart/2005/8/layout/orgChart1"/>
    <dgm:cxn modelId="{C85FDDE7-6437-487A-91C4-5D5BE69369FF}" type="presOf" srcId="{494E9CEB-A6DB-45E0-BE57-708E2A54D95B}" destId="{D689475E-8B34-4E81-996C-F057E164FAF3}" srcOrd="0" destOrd="0" presId="urn:microsoft.com/office/officeart/2005/8/layout/orgChart1"/>
    <dgm:cxn modelId="{49CEE5E8-7744-42E3-A7D1-652E896FDCC5}" srcId="{8A73C94A-D750-4685-AFF3-18B8AF7E9242}" destId="{9A65255B-2A31-4685-A343-026689240B2F}" srcOrd="0" destOrd="0" parTransId="{B00CB346-0F25-4B2A-A986-A7F939C590AA}" sibTransId="{B4AA95B7-65EC-4AF7-A520-66F81EBAA195}"/>
    <dgm:cxn modelId="{AC02EDEA-849D-470C-9ADA-6D6C34226F03}" type="presOf" srcId="{9A65255B-2A31-4685-A343-026689240B2F}" destId="{4674800E-C596-4FC2-8540-3A985E3AF56B}" srcOrd="0" destOrd="0" presId="urn:microsoft.com/office/officeart/2005/8/layout/orgChart1"/>
    <dgm:cxn modelId="{FF8D5FED-C5EA-415E-86B3-0393A8BF8E6F}" srcId="{9A65255B-2A31-4685-A343-026689240B2F}" destId="{65DDC02F-1AFC-41D1-B714-EDEF4190C334}" srcOrd="1" destOrd="0" parTransId="{0FD1747E-73CA-44AD-BDF0-D5B39EFD132B}" sibTransId="{BE48E68A-9E7F-4767-B7D8-F2245C8B4C77}"/>
    <dgm:cxn modelId="{C92B3FFF-D0D1-4460-B64D-F3147FE66DC5}" type="presOf" srcId="{65DDC02F-1AFC-41D1-B714-EDEF4190C334}" destId="{C4EA1349-4D0D-4C7B-81D5-1053B76C0CDF}" srcOrd="0" destOrd="0" presId="urn:microsoft.com/office/officeart/2005/8/layout/orgChart1"/>
    <dgm:cxn modelId="{AAAF88EE-994A-41F0-B448-64A23D493704}" type="presParOf" srcId="{F32FE3DA-9C24-4246-9D4E-E87E4D28E95B}" destId="{21411DF7-AA6B-4E34-B184-2D7EFD64A0B2}" srcOrd="0" destOrd="0" presId="urn:microsoft.com/office/officeart/2005/8/layout/orgChart1"/>
    <dgm:cxn modelId="{EC051005-7B41-4F1A-A0CB-F0BBAF937DE9}" type="presParOf" srcId="{21411DF7-AA6B-4E34-B184-2D7EFD64A0B2}" destId="{B198B720-DF13-445A-9F56-E483E05678CC}" srcOrd="0" destOrd="0" presId="urn:microsoft.com/office/officeart/2005/8/layout/orgChart1"/>
    <dgm:cxn modelId="{9AB60A98-3A3F-4D88-B65F-05625379504A}" type="presParOf" srcId="{B198B720-DF13-445A-9F56-E483E05678CC}" destId="{4674800E-C596-4FC2-8540-3A985E3AF56B}" srcOrd="0" destOrd="0" presId="urn:microsoft.com/office/officeart/2005/8/layout/orgChart1"/>
    <dgm:cxn modelId="{44C3B5FC-4DAF-4A21-9449-993A11A25E0B}" type="presParOf" srcId="{B198B720-DF13-445A-9F56-E483E05678CC}" destId="{C555EF65-8010-4FA0-B9DC-97765D1C6BC6}" srcOrd="1" destOrd="0" presId="urn:microsoft.com/office/officeart/2005/8/layout/orgChart1"/>
    <dgm:cxn modelId="{45ABBE12-5448-46AD-A30C-37F2C359AE2E}" type="presParOf" srcId="{21411DF7-AA6B-4E34-B184-2D7EFD64A0B2}" destId="{2982E79F-C9CE-4CE1-A203-C7733B056B21}" srcOrd="1" destOrd="0" presId="urn:microsoft.com/office/officeart/2005/8/layout/orgChart1"/>
    <dgm:cxn modelId="{67BD6D35-1AAF-4500-9AA7-B68687AF7E41}" type="presParOf" srcId="{2982E79F-C9CE-4CE1-A203-C7733B056B21}" destId="{D689475E-8B34-4E81-996C-F057E164FAF3}" srcOrd="0" destOrd="0" presId="urn:microsoft.com/office/officeart/2005/8/layout/orgChart1"/>
    <dgm:cxn modelId="{C416649C-E9A2-4A0B-AA94-15103570E276}" type="presParOf" srcId="{2982E79F-C9CE-4CE1-A203-C7733B056B21}" destId="{088D168C-91CE-4503-87DC-1134CC27F5D5}" srcOrd="1" destOrd="0" presId="urn:microsoft.com/office/officeart/2005/8/layout/orgChart1"/>
    <dgm:cxn modelId="{761A3B6D-1A95-4ACA-BABE-47C92BF01DA8}" type="presParOf" srcId="{088D168C-91CE-4503-87DC-1134CC27F5D5}" destId="{EDA72B12-A723-4E38-AD98-8FC55259EA02}" srcOrd="0" destOrd="0" presId="urn:microsoft.com/office/officeart/2005/8/layout/orgChart1"/>
    <dgm:cxn modelId="{57F2A385-339E-42F6-B66E-638485953713}" type="presParOf" srcId="{EDA72B12-A723-4E38-AD98-8FC55259EA02}" destId="{123CDD1A-9E0B-4E4C-805B-C478275D78AF}" srcOrd="0" destOrd="0" presId="urn:microsoft.com/office/officeart/2005/8/layout/orgChart1"/>
    <dgm:cxn modelId="{7E60B03D-9B6D-4061-B868-954F3389035C}" type="presParOf" srcId="{EDA72B12-A723-4E38-AD98-8FC55259EA02}" destId="{24F89A19-E330-43D2-B4E2-1B5E43458104}" srcOrd="1" destOrd="0" presId="urn:microsoft.com/office/officeart/2005/8/layout/orgChart1"/>
    <dgm:cxn modelId="{B8C276A4-21FB-4E02-B2A6-D132F4E031C6}" type="presParOf" srcId="{088D168C-91CE-4503-87DC-1134CC27F5D5}" destId="{73691460-95F3-479F-A363-C447D8CE6751}" srcOrd="1" destOrd="0" presId="urn:microsoft.com/office/officeart/2005/8/layout/orgChart1"/>
    <dgm:cxn modelId="{64202C26-DE90-4FC1-8329-B5DCB7046748}" type="presParOf" srcId="{088D168C-91CE-4503-87DC-1134CC27F5D5}" destId="{743A3AD7-D86D-45FB-A967-85A5B63D64F1}" srcOrd="2" destOrd="0" presId="urn:microsoft.com/office/officeart/2005/8/layout/orgChart1"/>
    <dgm:cxn modelId="{5C45D1A7-DBF5-4170-B7A3-2EC30FBAFFD9}" type="presParOf" srcId="{2982E79F-C9CE-4CE1-A203-C7733B056B21}" destId="{9FD07011-71C9-4769-B952-ABEBDC751728}" srcOrd="2" destOrd="0" presId="urn:microsoft.com/office/officeart/2005/8/layout/orgChart1"/>
    <dgm:cxn modelId="{F216395F-1B7B-4B74-BDDE-39E76873999A}" type="presParOf" srcId="{2982E79F-C9CE-4CE1-A203-C7733B056B21}" destId="{98B8CB11-377F-4E5F-AEA4-31E997AAB47D}" srcOrd="3" destOrd="0" presId="urn:microsoft.com/office/officeart/2005/8/layout/orgChart1"/>
    <dgm:cxn modelId="{D121A17B-5536-4DB8-939D-B3446874F4A7}" type="presParOf" srcId="{98B8CB11-377F-4E5F-AEA4-31E997AAB47D}" destId="{CBE60511-0C4D-45A1-A72F-90B547F7D2E1}" srcOrd="0" destOrd="0" presId="urn:microsoft.com/office/officeart/2005/8/layout/orgChart1"/>
    <dgm:cxn modelId="{CBABA523-AFD4-416D-A80D-30DEC31F38B3}" type="presParOf" srcId="{CBE60511-0C4D-45A1-A72F-90B547F7D2E1}" destId="{C4EA1349-4D0D-4C7B-81D5-1053B76C0CDF}" srcOrd="0" destOrd="0" presId="urn:microsoft.com/office/officeart/2005/8/layout/orgChart1"/>
    <dgm:cxn modelId="{A8502EEA-457A-4A5C-9F59-6037460472DD}" type="presParOf" srcId="{CBE60511-0C4D-45A1-A72F-90B547F7D2E1}" destId="{9030A815-D14A-413A-BDC7-53E15B291194}" srcOrd="1" destOrd="0" presId="urn:microsoft.com/office/officeart/2005/8/layout/orgChart1"/>
    <dgm:cxn modelId="{AC6AC5B0-2FEC-4647-9404-D3387DC6EFF8}" type="presParOf" srcId="{98B8CB11-377F-4E5F-AEA4-31E997AAB47D}" destId="{2532179F-0DF4-4AE6-A287-29EDC4D3B935}" srcOrd="1" destOrd="0" presId="urn:microsoft.com/office/officeart/2005/8/layout/orgChart1"/>
    <dgm:cxn modelId="{0EA94048-51FB-42F9-BDEC-B00EDEC780A5}" type="presParOf" srcId="{98B8CB11-377F-4E5F-AEA4-31E997AAB47D}" destId="{E43BE844-0A4B-4E57-946B-EE31C5F70920}" srcOrd="2" destOrd="0" presId="urn:microsoft.com/office/officeart/2005/8/layout/orgChart1"/>
    <dgm:cxn modelId="{8670844A-282C-4154-81AB-C3F9F8411CA7}" type="presParOf" srcId="{21411DF7-AA6B-4E34-B184-2D7EFD64A0B2}" destId="{19216526-F845-435F-8919-C631FEEFAFF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D07011-71C9-4769-B952-ABEBDC751728}">
      <dsp:nvSpPr>
        <dsp:cNvPr id="0" name=""/>
        <dsp:cNvSpPr/>
      </dsp:nvSpPr>
      <dsp:spPr>
        <a:xfrm>
          <a:off x="3600400" y="1318781"/>
          <a:ext cx="1595392" cy="553772"/>
        </a:xfrm>
        <a:custGeom>
          <a:avLst/>
          <a:gdLst/>
          <a:ahLst/>
          <a:cxnLst/>
          <a:rect l="0" t="0" r="0" b="0"/>
          <a:pathLst>
            <a:path>
              <a:moveTo>
                <a:pt x="0" y="0"/>
              </a:moveTo>
              <a:lnTo>
                <a:pt x="0" y="276886"/>
              </a:lnTo>
              <a:lnTo>
                <a:pt x="1595392" y="276886"/>
              </a:lnTo>
              <a:lnTo>
                <a:pt x="1595392" y="55377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89475E-8B34-4E81-996C-F057E164FAF3}">
      <dsp:nvSpPr>
        <dsp:cNvPr id="0" name=""/>
        <dsp:cNvSpPr/>
      </dsp:nvSpPr>
      <dsp:spPr>
        <a:xfrm>
          <a:off x="2005007" y="1318781"/>
          <a:ext cx="1595392" cy="553772"/>
        </a:xfrm>
        <a:custGeom>
          <a:avLst/>
          <a:gdLst/>
          <a:ahLst/>
          <a:cxnLst/>
          <a:rect l="0" t="0" r="0" b="0"/>
          <a:pathLst>
            <a:path>
              <a:moveTo>
                <a:pt x="1595392" y="0"/>
              </a:moveTo>
              <a:lnTo>
                <a:pt x="1595392" y="276886"/>
              </a:lnTo>
              <a:lnTo>
                <a:pt x="0" y="276886"/>
              </a:lnTo>
              <a:lnTo>
                <a:pt x="0" y="55377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74800E-C596-4FC2-8540-3A985E3AF56B}">
      <dsp:nvSpPr>
        <dsp:cNvPr id="0" name=""/>
        <dsp:cNvSpPr/>
      </dsp:nvSpPr>
      <dsp:spPr>
        <a:xfrm>
          <a:off x="2281894" y="275"/>
          <a:ext cx="2637011" cy="13185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t>Psychologie (lois de l’esprit humain)</a:t>
          </a:r>
        </a:p>
      </dsp:txBody>
      <dsp:txXfrm>
        <a:off x="2281894" y="275"/>
        <a:ext cx="2637011" cy="1318505"/>
      </dsp:txXfrm>
    </dsp:sp>
    <dsp:sp modelId="{123CDD1A-9E0B-4E4C-805B-C478275D78AF}">
      <dsp:nvSpPr>
        <dsp:cNvPr id="0" name=""/>
        <dsp:cNvSpPr/>
      </dsp:nvSpPr>
      <dsp:spPr>
        <a:xfrm>
          <a:off x="686502" y="1872554"/>
          <a:ext cx="2637011" cy="13185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t>Psychologie abstraite</a:t>
          </a:r>
        </a:p>
        <a:p>
          <a:pPr marL="0" lvl="0" indent="0" algn="ctr" defTabSz="1066800">
            <a:lnSpc>
              <a:spcPct val="90000"/>
            </a:lnSpc>
            <a:spcBef>
              <a:spcPct val="0"/>
            </a:spcBef>
            <a:spcAft>
              <a:spcPct val="35000"/>
            </a:spcAft>
            <a:buNone/>
          </a:pPr>
          <a:r>
            <a:rPr lang="fr-FR" sz="2400" kern="1200" dirty="0"/>
            <a:t>(modélisation théorique)</a:t>
          </a:r>
        </a:p>
      </dsp:txBody>
      <dsp:txXfrm>
        <a:off x="686502" y="1872554"/>
        <a:ext cx="2637011" cy="1318505"/>
      </dsp:txXfrm>
    </dsp:sp>
    <dsp:sp modelId="{C4EA1349-4D0D-4C7B-81D5-1053B76C0CDF}">
      <dsp:nvSpPr>
        <dsp:cNvPr id="0" name=""/>
        <dsp:cNvSpPr/>
      </dsp:nvSpPr>
      <dsp:spPr>
        <a:xfrm>
          <a:off x="3877286" y="1872554"/>
          <a:ext cx="2637011" cy="13185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kern="1200" dirty="0"/>
            <a:t>Psychophysique (mesure empirique)</a:t>
          </a:r>
        </a:p>
      </dsp:txBody>
      <dsp:txXfrm>
        <a:off x="3877286" y="1872554"/>
        <a:ext cx="2637011" cy="131850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049D34-9E49-41AA-A85B-E6BF8E9B1319}" type="datetimeFigureOut">
              <a:rPr lang="fr-FR" smtClean="0"/>
              <a:t>22/10/2026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9661C5-9FA6-4747-B2C8-0C9DEE4B9228}" type="slidenum">
              <a:rPr lang="fr-FR" smtClean="0"/>
              <a:t>‹N°›</a:t>
            </a:fld>
            <a:endParaRPr lang="fr-FR"/>
          </a:p>
        </p:txBody>
      </p:sp>
    </p:spTree>
    <p:extLst>
      <p:ext uri="{BB962C8B-B14F-4D97-AF65-F5344CB8AC3E}">
        <p14:creationId xmlns:p14="http://schemas.microsoft.com/office/powerpoint/2010/main" val="1484361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509661C5-9FA6-4747-B2C8-0C9DEE4B9228}" type="slidenum">
              <a:rPr lang="fr-FR" smtClean="0"/>
              <a:t>25</a:t>
            </a:fld>
            <a:endParaRPr lang="fr-FR"/>
          </a:p>
        </p:txBody>
      </p:sp>
    </p:spTree>
    <p:extLst>
      <p:ext uri="{BB962C8B-B14F-4D97-AF65-F5344CB8AC3E}">
        <p14:creationId xmlns:p14="http://schemas.microsoft.com/office/powerpoint/2010/main" val="1752431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8601C1FD-FF48-4E9C-9D8C-CD4C1CEECBB2}" type="datetimeFigureOut">
              <a:rPr lang="fr-FR" smtClean="0"/>
              <a:t>22/10/2026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694116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8601C1FD-FF48-4E9C-9D8C-CD4C1CEECBB2}" type="datetimeFigureOut">
              <a:rPr lang="fr-FR" smtClean="0"/>
              <a:t>22/10/2026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2562354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8601C1FD-FF48-4E9C-9D8C-CD4C1CEECBB2}" type="datetimeFigureOut">
              <a:rPr lang="fr-FR" smtClean="0"/>
              <a:t>22/10/2026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4112228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8601C1FD-FF48-4E9C-9D8C-CD4C1CEECBB2}" type="datetimeFigureOut">
              <a:rPr lang="fr-FR" smtClean="0"/>
              <a:t>22/10/2026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1781913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8601C1FD-FF48-4E9C-9D8C-CD4C1CEECBB2}" type="datetimeFigureOut">
              <a:rPr lang="fr-FR" smtClean="0"/>
              <a:t>22/10/2026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3028690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8601C1FD-FF48-4E9C-9D8C-CD4C1CEECBB2}" type="datetimeFigureOut">
              <a:rPr lang="fr-FR" smtClean="0"/>
              <a:t>22/10/2026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2401734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601C1FD-FF48-4E9C-9D8C-CD4C1CEECBB2}" type="datetimeFigureOut">
              <a:rPr lang="fr-FR" smtClean="0"/>
              <a:t>22/10/2026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3968063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8601C1FD-FF48-4E9C-9D8C-CD4C1CEECBB2}" type="datetimeFigureOut">
              <a:rPr lang="fr-FR" smtClean="0"/>
              <a:t>22/10/2026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2901618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8601C1FD-FF48-4E9C-9D8C-CD4C1CEECBB2}" type="datetimeFigureOut">
              <a:rPr lang="fr-FR" smtClean="0"/>
              <a:t>22/10/2026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1203538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8601C1FD-FF48-4E9C-9D8C-CD4C1CEECBB2}" type="datetimeFigureOut">
              <a:rPr lang="fr-FR" smtClean="0"/>
              <a:t>22/10/2026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1999602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8601C1FD-FF48-4E9C-9D8C-CD4C1CEECBB2}" type="datetimeFigureOut">
              <a:rPr lang="fr-FR" smtClean="0"/>
              <a:t>22/10/2026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29F069-D20D-47DA-848C-12C81A2FE8DE}" type="slidenum">
              <a:rPr lang="fr-FR" smtClean="0"/>
              <a:t>‹N°›</a:t>
            </a:fld>
            <a:endParaRPr lang="fr-FR"/>
          </a:p>
        </p:txBody>
      </p:sp>
    </p:spTree>
    <p:extLst>
      <p:ext uri="{BB962C8B-B14F-4D97-AF65-F5344CB8AC3E}">
        <p14:creationId xmlns:p14="http://schemas.microsoft.com/office/powerpoint/2010/main" val="71123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01C1FD-FF48-4E9C-9D8C-CD4C1CEECBB2}" type="datetimeFigureOut">
              <a:rPr lang="fr-FR" smtClean="0"/>
              <a:t>22/10/2026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29F069-D20D-47DA-848C-12C81A2FE8DE}" type="slidenum">
              <a:rPr lang="fr-FR" smtClean="0"/>
              <a:t>‹N°›</a:t>
            </a:fld>
            <a:endParaRPr lang="fr-FR"/>
          </a:p>
        </p:txBody>
      </p:sp>
    </p:spTree>
    <p:extLst>
      <p:ext uri="{BB962C8B-B14F-4D97-AF65-F5344CB8AC3E}">
        <p14:creationId xmlns:p14="http://schemas.microsoft.com/office/powerpoint/2010/main" val="894844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844825"/>
            <a:ext cx="7772400" cy="1755626"/>
          </a:xfrm>
        </p:spPr>
        <p:txBody>
          <a:bodyPr>
            <a:normAutofit fontScale="90000"/>
          </a:bodyPr>
          <a:lstStyle/>
          <a:p>
            <a:r>
              <a:rPr lang="fr-FR" b="1" dirty="0"/>
              <a:t>NAISSANCE ET DEVELOPPEMENT DE L’ANALYSE MICROECONOMIQUE : JEVONS, EDGEWORTH, MARSHALL</a:t>
            </a:r>
            <a:endParaRPr lang="fr-FR" dirty="0"/>
          </a:p>
        </p:txBody>
      </p:sp>
      <p:sp>
        <p:nvSpPr>
          <p:cNvPr id="3" name="Sous-titre 2"/>
          <p:cNvSpPr>
            <a:spLocks noGrp="1"/>
          </p:cNvSpPr>
          <p:nvPr>
            <p:ph type="subTitle" idx="1"/>
          </p:nvPr>
        </p:nvSpPr>
        <p:spPr/>
        <p:txBody>
          <a:bodyPr/>
          <a:lstStyle/>
          <a:p>
            <a:endParaRPr lang="fr-FR" dirty="0"/>
          </a:p>
          <a:p>
            <a:endParaRPr lang="fr-FR" dirty="0"/>
          </a:p>
          <a:p>
            <a:pPr algn="r"/>
            <a:r>
              <a:rPr lang="fr-FR" dirty="0"/>
              <a:t>2026-2027</a:t>
            </a:r>
          </a:p>
        </p:txBody>
      </p:sp>
    </p:spTree>
    <p:extLst>
      <p:ext uri="{BB962C8B-B14F-4D97-AF65-F5344CB8AC3E}">
        <p14:creationId xmlns:p14="http://schemas.microsoft.com/office/powerpoint/2010/main" val="94506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Alfred Marshall (1842-1924)</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84940" y="2386806"/>
            <a:ext cx="2631476" cy="37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611560" y="1628800"/>
            <a:ext cx="4572000" cy="4708981"/>
          </a:xfrm>
          <a:prstGeom prst="rect">
            <a:avLst/>
          </a:prstGeom>
        </p:spPr>
        <p:txBody>
          <a:bodyPr>
            <a:spAutoFit/>
          </a:bodyPr>
          <a:lstStyle/>
          <a:p>
            <a:r>
              <a:rPr lang="fr-FR" sz="2000" dirty="0"/>
              <a:t>Schumpeter, « L’âge de Marshall » (1954, p. 113, vol. 3 </a:t>
            </a:r>
            <a:r>
              <a:rPr lang="fr-FR" sz="2000" dirty="0" err="1"/>
              <a:t>ed</a:t>
            </a:r>
            <a:r>
              <a:rPr lang="fr-FR" sz="2000" dirty="0"/>
              <a:t>. </a:t>
            </a:r>
            <a:r>
              <a:rPr lang="fr-FR" sz="2000" dirty="0" err="1"/>
              <a:t>fr.</a:t>
            </a:r>
            <a:r>
              <a:rPr lang="fr-FR" sz="2000" dirty="0"/>
              <a:t>) : </a:t>
            </a:r>
          </a:p>
          <a:p>
            <a:r>
              <a:rPr lang="fr-FR" sz="2000" dirty="0"/>
              <a:t>« Cette période, en Angleterre, est, sans contexte possible, l’âge de Marshall. Son succès ne paraît pas avoir été inférieur à celui d’Adam Smith, si l’on tient compte du fait qu’une science devient nécessairement moins accessible au grand public au fur et à mesure que ses techniques se perfectionnent. […] Le personnage de Marshall éclipse non seulement les économistes anglais qui en étaient restés à un niveau d’analyse post-</a:t>
            </a:r>
            <a:r>
              <a:rPr lang="fr-FR" sz="2000" dirty="0" err="1"/>
              <a:t>millien</a:t>
            </a:r>
            <a:r>
              <a:rPr lang="fr-FR" sz="2000" dirty="0"/>
              <a:t>, comme Sidgwick et Nicholson […], mais aussi Edgeworth et </a:t>
            </a:r>
            <a:r>
              <a:rPr lang="fr-FR" sz="2000" dirty="0" err="1"/>
              <a:t>Wicksteed</a:t>
            </a:r>
            <a:r>
              <a:rPr lang="fr-FR" sz="2000" dirty="0"/>
              <a:t> »</a:t>
            </a:r>
          </a:p>
        </p:txBody>
      </p:sp>
    </p:spTree>
    <p:extLst>
      <p:ext uri="{BB962C8B-B14F-4D97-AF65-F5344CB8AC3E}">
        <p14:creationId xmlns:p14="http://schemas.microsoft.com/office/powerpoint/2010/main" val="2747942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William Stanley Jevons (1835-1882)</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64088" y="2492896"/>
            <a:ext cx="2295000" cy="27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11560" y="2740711"/>
            <a:ext cx="4572000" cy="1631216"/>
          </a:xfrm>
          <a:prstGeom prst="rect">
            <a:avLst/>
          </a:prstGeom>
        </p:spPr>
        <p:txBody>
          <a:bodyPr>
            <a:spAutoFit/>
          </a:bodyPr>
          <a:lstStyle/>
          <a:p>
            <a:r>
              <a:rPr lang="fr-FR" sz="2000" dirty="0"/>
              <a:t>Titulaire d’une chaire de logique, de psychologie et de morale à Manchester, puis à partir de 1872, d’une chaire d'économie à  </a:t>
            </a:r>
            <a:r>
              <a:rPr lang="fr-FR" sz="2000" i="1" dirty="0" err="1"/>
              <a:t>University</a:t>
            </a:r>
            <a:r>
              <a:rPr lang="fr-FR" sz="2000" i="1" dirty="0"/>
              <a:t> </a:t>
            </a:r>
            <a:r>
              <a:rPr lang="fr-FR" sz="2000" i="1" dirty="0" err="1"/>
              <a:t>College</a:t>
            </a:r>
            <a:r>
              <a:rPr lang="fr-FR" sz="2000" i="1" dirty="0"/>
              <a:t> </a:t>
            </a:r>
            <a:r>
              <a:rPr lang="fr-FR" sz="2000" dirty="0"/>
              <a:t>de Londres.</a:t>
            </a:r>
          </a:p>
        </p:txBody>
      </p:sp>
    </p:spTree>
    <p:extLst>
      <p:ext uri="{BB962C8B-B14F-4D97-AF65-F5344CB8AC3E}">
        <p14:creationId xmlns:p14="http://schemas.microsoft.com/office/powerpoint/2010/main" val="3725561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Alfred Marshall (1842-1924)</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84940" y="2386806"/>
            <a:ext cx="2631476" cy="37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611560" y="1628800"/>
            <a:ext cx="4572000" cy="2246769"/>
          </a:xfrm>
          <a:prstGeom prst="rect">
            <a:avLst/>
          </a:prstGeom>
        </p:spPr>
        <p:txBody>
          <a:bodyPr>
            <a:spAutoFit/>
          </a:bodyPr>
          <a:lstStyle/>
          <a:p>
            <a:r>
              <a:rPr lang="fr-FR" sz="2000" dirty="0"/>
              <a:t>Professeur à Cambridge entre 1885 et 1908.</a:t>
            </a:r>
          </a:p>
          <a:p>
            <a:pPr marL="342900" indent="-342900">
              <a:buFont typeface="Symbol"/>
              <a:buChar char="Þ"/>
            </a:pPr>
            <a:r>
              <a:rPr lang="fr-FR" sz="2000" dirty="0"/>
              <a:t>Ecole de Cambridge.</a:t>
            </a:r>
          </a:p>
          <a:p>
            <a:pPr marL="342900" indent="-342900">
              <a:buFont typeface="Symbol"/>
              <a:buChar char="Þ"/>
            </a:pPr>
            <a:endParaRPr lang="fr-FR" sz="2000" dirty="0"/>
          </a:p>
          <a:p>
            <a:pPr marL="342900" indent="-342900">
              <a:buFont typeface="Symbol"/>
              <a:buChar char="Þ"/>
            </a:pPr>
            <a:r>
              <a:rPr lang="fr-FR" sz="2000" dirty="0"/>
              <a:t>Marshall / Pigou / Dennis Robertson (1890-1963) / Keynes</a:t>
            </a:r>
          </a:p>
          <a:p>
            <a:pPr marL="342900" indent="-342900">
              <a:buFont typeface="Symbol"/>
              <a:buChar char="Þ"/>
            </a:pPr>
            <a:endParaRPr lang="fr-FR" sz="2000" dirty="0"/>
          </a:p>
        </p:txBody>
      </p:sp>
    </p:spTree>
    <p:extLst>
      <p:ext uri="{BB962C8B-B14F-4D97-AF65-F5344CB8AC3E}">
        <p14:creationId xmlns:p14="http://schemas.microsoft.com/office/powerpoint/2010/main" val="3091085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Francis </a:t>
            </a:r>
            <a:r>
              <a:rPr lang="fr-FR" dirty="0" err="1"/>
              <a:t>Ysidro</a:t>
            </a:r>
            <a:r>
              <a:rPr lang="fr-FR" dirty="0"/>
              <a:t> Edgeworth (1845-1926)</a:t>
            </a:r>
          </a:p>
        </p:txBody>
      </p:sp>
      <p:sp>
        <p:nvSpPr>
          <p:cNvPr id="5" name="Rectangle 4"/>
          <p:cNvSpPr/>
          <p:nvPr/>
        </p:nvSpPr>
        <p:spPr>
          <a:xfrm>
            <a:off x="395536" y="2564904"/>
            <a:ext cx="4572000" cy="2554545"/>
          </a:xfrm>
          <a:prstGeom prst="rect">
            <a:avLst/>
          </a:prstGeom>
        </p:spPr>
        <p:txBody>
          <a:bodyPr>
            <a:spAutoFit/>
          </a:bodyPr>
          <a:lstStyle/>
          <a:p>
            <a:r>
              <a:rPr lang="fr-FR" sz="2000" dirty="0"/>
              <a:t>Professeur d’économie politique en 1888 à </a:t>
            </a:r>
            <a:r>
              <a:rPr lang="fr-FR" sz="2000" dirty="0" err="1"/>
              <a:t>King’s</a:t>
            </a:r>
            <a:r>
              <a:rPr lang="fr-FR" sz="2000" dirty="0"/>
              <a:t> </a:t>
            </a:r>
            <a:r>
              <a:rPr lang="fr-FR" sz="2000" dirty="0" err="1"/>
              <a:t>college</a:t>
            </a:r>
            <a:r>
              <a:rPr lang="fr-FR" sz="2000" dirty="0"/>
              <a:t> (Cambridge) ; puis titulaire de la chaire d'Economie à Oxford (1891-1922). </a:t>
            </a:r>
          </a:p>
          <a:p>
            <a:r>
              <a:rPr lang="fr-FR" sz="2000" dirty="0"/>
              <a:t>Vice-présidence de la </a:t>
            </a:r>
            <a:r>
              <a:rPr lang="fr-FR" sz="2000" i="1" dirty="0"/>
              <a:t>Royal </a:t>
            </a:r>
            <a:r>
              <a:rPr lang="fr-FR" sz="2000" i="1" dirty="0" err="1"/>
              <a:t>Economic</a:t>
            </a:r>
            <a:r>
              <a:rPr lang="fr-FR" sz="2000" i="1" dirty="0"/>
              <a:t> Society</a:t>
            </a:r>
            <a:r>
              <a:rPr lang="fr-FR" sz="2000" dirty="0"/>
              <a:t> ; </a:t>
            </a:r>
          </a:p>
          <a:p>
            <a:r>
              <a:rPr lang="fr-FR" sz="2000" dirty="0"/>
              <a:t>Editeur de l’</a:t>
            </a:r>
            <a:r>
              <a:rPr lang="fr-FR" sz="2000" i="1" dirty="0" err="1"/>
              <a:t>Economic</a:t>
            </a:r>
            <a:r>
              <a:rPr lang="fr-FR" sz="2000" i="1" dirty="0"/>
              <a:t> Journal</a:t>
            </a:r>
            <a:r>
              <a:rPr lang="fr-FR" sz="2000" dirty="0"/>
              <a:t> de 1890 à 1911 (successeur : Keynes, 1912 à 1944). </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83560" y="2060848"/>
            <a:ext cx="2813921" cy="342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2556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Alfred Marshall (1842-1924)</a:t>
            </a:r>
          </a:p>
        </p:txBody>
      </p:sp>
      <p:sp>
        <p:nvSpPr>
          <p:cNvPr id="3" name="Espace réservé du contenu 2"/>
          <p:cNvSpPr>
            <a:spLocks noGrp="1"/>
          </p:cNvSpPr>
          <p:nvPr>
            <p:ph idx="1"/>
          </p:nvPr>
        </p:nvSpPr>
        <p:spPr>
          <a:xfrm>
            <a:off x="484809" y="1531939"/>
            <a:ext cx="8229600" cy="5051424"/>
          </a:xfrm>
        </p:spPr>
        <p:txBody>
          <a:bodyPr>
            <a:normAutofit fontScale="85000" lnSpcReduction="20000"/>
          </a:bodyPr>
          <a:lstStyle/>
          <a:p>
            <a:r>
              <a:rPr lang="fr-FR" b="1" dirty="0"/>
              <a:t>A. C. Pigou (1877-1959)</a:t>
            </a:r>
            <a:r>
              <a:rPr lang="fr-FR" dirty="0"/>
              <a:t>, </a:t>
            </a:r>
          </a:p>
          <a:p>
            <a:pPr marL="0" indent="0">
              <a:buNone/>
            </a:pPr>
            <a:r>
              <a:rPr lang="en-US" i="1" dirty="0"/>
              <a:t>The Economics of Welfare</a:t>
            </a:r>
          </a:p>
          <a:p>
            <a:pPr marL="0" indent="0">
              <a:buNone/>
            </a:pPr>
            <a:endParaRPr lang="en-US" i="1" dirty="0"/>
          </a:p>
          <a:p>
            <a:pPr marL="0" indent="0">
              <a:buNone/>
            </a:pPr>
            <a:endParaRPr lang="en-US" i="1" dirty="0"/>
          </a:p>
          <a:p>
            <a:r>
              <a:rPr lang="fr-FR" b="1" dirty="0"/>
              <a:t>H. Sidgwick (1838-1900)</a:t>
            </a:r>
            <a:r>
              <a:rPr lang="fr-FR" dirty="0"/>
              <a:t>, </a:t>
            </a:r>
          </a:p>
          <a:p>
            <a:pPr marL="0" indent="0">
              <a:buNone/>
            </a:pPr>
            <a:r>
              <a:rPr lang="fr-FR" dirty="0"/>
              <a:t>Marshall = Sidgwick était « mon père </a:t>
            </a:r>
          </a:p>
          <a:p>
            <a:pPr marL="0" indent="0">
              <a:buNone/>
            </a:pPr>
            <a:r>
              <a:rPr lang="fr-FR" dirty="0"/>
              <a:t>et ma mère spirituels » (cité par </a:t>
            </a:r>
          </a:p>
          <a:p>
            <a:pPr marL="0" indent="0">
              <a:buNone/>
            </a:pPr>
            <a:r>
              <a:rPr lang="fr-FR" dirty="0"/>
              <a:t>Keynes, 1924, p. 7). </a:t>
            </a:r>
          </a:p>
          <a:p>
            <a:pPr marL="0" indent="0">
              <a:buNone/>
            </a:pPr>
            <a:endParaRPr lang="fr-FR" dirty="0"/>
          </a:p>
          <a:p>
            <a:pPr marL="0" indent="0">
              <a:buNone/>
            </a:pPr>
            <a:r>
              <a:rPr lang="fr-FR" dirty="0"/>
              <a:t>Voir par ex., R. </a:t>
            </a:r>
            <a:r>
              <a:rPr lang="fr-FR" dirty="0" err="1"/>
              <a:t>Backhouse</a:t>
            </a:r>
            <a:r>
              <a:rPr lang="fr-FR" dirty="0"/>
              <a:t> (</a:t>
            </a:r>
            <a:r>
              <a:rPr lang="en-GB" dirty="0"/>
              <a:t>2006), “Sidgwick, Marshall, and the Cambridge School of Economics”</a:t>
            </a:r>
            <a:r>
              <a:rPr lang="en-GB" i="1" dirty="0"/>
              <a:t>, History of Political Economy</a:t>
            </a:r>
            <a:r>
              <a:rPr lang="en-GB" dirty="0"/>
              <a:t>, 38:1, pp. 15-44.</a:t>
            </a:r>
            <a:endParaRPr lang="en-US" i="1" dirty="0"/>
          </a:p>
        </p:txBody>
      </p:sp>
      <p:sp>
        <p:nvSpPr>
          <p:cNvPr id="5" name="AutoShape 2" descr="data:image/jpeg;base64,/9j/4AAQSkZJRgABAQAAAQABAAD/2wCEAAkGBwgHBgkIBwgKCgkLDRYPDQwMDRsUFRAWIB0iIiAdHx8kKDQsJCYxJx8fLT0tMTU3Ojo6Iys/RD84QzQ5OjcBCgoKDQwNGg8PGjclHyU3Nzc3Nzc3Nzc3Nzc3Nzc3Nzc3Nzc3Nzc3Nzc3Nzc3Nzc3Nzc3Nzc3Nzc3Nzc3Nzc3N//AABEIAHgAeAMBIgACEQEDEQH/xAAbAAABBQEBAAAAAAAAAAAAAAAEAAIDBQYHAf/EADYQAAIBAwMCBQMCAwgDAAAAAAECAwAEEQUSITFBBhMiUWEUMnEjgUJSoTNTYoKRscHxBxUW/8QAFAEBAAAAAAAAAAAAAAAAAAAAAP/EABQRAQAAAAAAAAAAAAAAAAAAAAD/2gAMAwEAAhEDEQA/AGywc4xxTUhAFFSK+8jaeP614EcDJXAoA3QA/dT4VJBAOSOQKfJGeqLkn96Lg025YB2hbaBuIHWgZb2JuJBGX2AgHFXMGnPvG7lB0qiD3wmKW0LK3O3f3qC41nxFpZT661IUnAVPVke9BsYrJopRI2PT0pl1oUN0/mG4Mbdc0Db+IoZbZWdwjBeUKk1GfFNoFdtu8L3Y4BPxQe3XhaUo7wzAhe/vWR1PTpUleNlO8DrjrW50/Vt587cApUEIeQKNvkt9TgInjUN2kUc0HG7iz8uUOwIPzUdwgZlrTeI9HazbILOp6MT2rPNF6gpzj39qCWwtjJAydAeho5QxxLGv+Fh+KVjEVjxu9OeDRmAvBXK9c0DYlIO5ga9qUIpx/SlQad4VUceofIp8duNgbaWBPPOMVYpa+YMuVA+K9ntR9M5iZdy84LYzQArBFaMJF/i64q5guAluHA5PFVrsktspTr3wKm37lUIeVGDQEIqyymRuM9sUUbaOVdrKCPmgEl2jhuRRSXBKj1UEcnhu2LF4QELD1AdDUNz4UsJ4Fie2jOznJHWraG6GwA4PzRCzIw60FMuhRR25jUbVIxtXpTFtGttojfzMdiOlXwfPBNDXCq5zkDHtQY7ULc31w0DrguMoxPFZm8054JQrKAoOOB1raazZJFfwXQlePzDg+wqLWoGsriGVLfzySOh4H5oMpbwbFwSAPY8UmhCtksCCa0XiCMJFG22IyEZwg4GaopGG0AhR34oGouegOKVPTpnOPilQbGOWJdwyfSM0O2rfpebDCG7MW6YqC/u7e3iZZEctjkJ7VlNQ1RYtsls+6A8lO9BeQ3clvLKqLlZjkZPSpbO6/WGGIHeqm3vormyFx5hiI5aE4yR8V5b3S7VeMnBOVz2FBpBukY7Ccexoy3V2H4qKwikmhEjFRx0xT1E8LkHaaCwRTt9qdGSG+6hYLpycMMYqUTjzOGoLDLYyKjUuCS5FMS5LcAYNSiN5Eyf2oK/WypsDux6WDcjp8Vh9a1i4ur+FHjkCKAAVJHStd4icwWTbsn1DjuaxGo6grTpPYsWQth0b+E0FhJdSTxASozccP0NAuSVHBwD3FOM4KjB4IqLfk47UDt/qwf2r2mZxIKVBf+IiY4zIg+4YPFc4vA0bvxxnpmupahCbizeOP1YGa5vfRSLdMNuZC+MUAkEzyTwRkkduta+2UQxFzg+WOFx1NZJ7d7XVIkk4LENit1HatPZ5iOHPxwaASTV57iIPc3aWyEYVc1nr281YObmz1C5uIF5LbfStXX/zk31Yubp92B/ZnpV7YwJFaSweQGSUYKjsKCj8Ja7eX14kN1ICSPT81utQtmsbSS5J/TUZJ9qxthpFvZarDeRcbBhU7E10PUIUvNLkQg7ZVGVoOU3PjXVJbnFs8cUGcB/LJxWj8P6tczEEa1BczZ9UIGD+KJi8N2EETp5RxIck+1Cy+DLa5aI20wtnibO5F5Y9qA/xreyP4UF3CAHWbaw9q5fBLNNd5jJzn9sV07xVbzQeBpopQrzIwPA4Nc9tFW2jBb7z1HsO9BZByMKeSBzUm7pzj4oe3O45796kk5YgcCglMmG6ZpVEyDjkmlQbZG2yFgeOmKo9egtxe2swjAdjgtVmzYfAqO9tPqrdgwOVOVoMhqttJdTF9hWVTlX+BWq0K8RFRZe+Ov4ryaSI6eYrhREyjqe9VEbYIKvnHx1oOgAQyoCD29qhntiPVGccZPFUml6kT6JG/FaFJhKoQ/ae9Bm4jEt3HLKQkKk+snqa2UF5bS2npmjIHTmuSeL7TVPrGhRg0G/KlTxQdvaa3OnlWtwBtIBUn+tB16DZvdMHKnlT3z3qcBIBwg4qsSGWOzhuI5vOkEYWXbUct8CobcAPag98Rj6vTWj3YTOSK5XdgebjoM4rb6/qwTTzbjmSQ5Wufys0k2Gb457UFra425zzjnNSE5Yc8VBCv6Y55qVF6A/mgmjYZOeopU1Ey1Kg1JOWzRSyARYJ5qFoyGxTMgcmgkuESZCkihs1mJW8i6dFGAOAK0IkIOT/ANVQ6uoF4rL9zCglhbyw8hb0qN3NOg8XxvbOkSPuAwOKgjIdWiYZDqRVe+hW8YDKGbjpnvQWdjqEd0uHkQyk8BnAoo3ljp06z2kyzMRiVDjAqssY9KtGzd6cs23kqetGx6x4aG6O30GyBbrlSSKA/TPGdlCzgToFJ9KZHNJrsX6PLbggFj6aBOmabfAStYwoeq7FxR1qixbY9m1V9vagzfiVn+oQYK7EqkVRvGd2eoIFW+uN5t1I2T7UBCMnJ6DigOhLFVBz+9E7TgdznrUcS5VccD89aJHGAOKBiEhulKiI15pUGlLYb1DtjNeGPKk4zTi3PPPxinKwA/4xQAyl9pAFUmtxyFkc8FeCfitFZmKfWoLZwGLHkCp/EHhW+Mkk9pItzEftj6OtBkYG9K4OGU5o6KUOdu0gE9arJmaykMVypQ5x6hgipkl2qGU7l/mFBaf+rS4xhSR2U1PDocKEedCMduKi0/UVVcnkfmrSPVkccBTjsTQRSxxwIVRcKPtHvVbdymKNtuNzcZzRktz9ROqAjfnCjHvVfqdnLa3RikyCFyue9Bm75WzwDt9/eoID6geg/wB6sL7Kj1faB0oGFOcn36UFrEuUXAIogHGBiorc4UDOTRGMkGgliI7qKVedDwM0qDSSkhxzQV7dNGhEWN9eUqCqtnltbtLyE/qxvnJPUV0nStUg1O0WeFwZAP1NvBVqVKgffWFlqMXlX9tFOGH8uDj81j9U/wDH0O5n0a9ktT2if1rXtKgop9D8R6cmJrJJ1/vIOc/5RQtvHqc7mN4Vhwe4wf8ASvKVBr/DWhyBhLKo29S7d/x7UX4xsjOLZ0/tFXGPce1KlQYC9hbeUdSOO9BiMKeoJ9qVKgsYcBFHfvRC8kDBx70qVBOhA7UqVK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6" name="AutoShape 4" descr="data:image/jpeg;base64,/9j/4AAQSkZJRgABAQAAAQABAAD/2wCEAAkGBwgHBgkIBwgKCgkLDRYPDQwMDRsUFRAWIB0iIiAdHx8kKDQsJCYxJx8fLT0tMTU3Ojo6Iys/RD84QzQ5OjcBCgoKDQwNGg8PGjclHyU3Nzc3Nzc3Nzc3Nzc3Nzc3Nzc3Nzc3Nzc3Nzc3Nzc3Nzc3Nzc3Nzc3Nzc3Nzc3Nzc3N//AABEIAHgAeAMBIgACEQEDEQH/xAAbAAABBQEBAAAAAAAAAAAAAAAEAAIDBQYHAf/EADYQAAIBAwMCBQMCAwgDAAAAAAECAwAEEQUSITFBBhMiUWEUMnEjgUJSoTNTYoKRscHxBxUW/8QAFAEBAAAAAAAAAAAAAAAAAAAAAP/EABQRAQAAAAAAAAAAAAAAAAAAAAD/2gAMAwEAAhEDEQA/AGywc4xxTUhAFFSK+8jaeP614EcDJXAoA3QA/dT4VJBAOSOQKfJGeqLkn96Lg025YB2hbaBuIHWgZb2JuJBGX2AgHFXMGnPvG7lB0qiD3wmKW0LK3O3f3qC41nxFpZT661IUnAVPVke9BsYrJopRI2PT0pl1oUN0/mG4Mbdc0Db+IoZbZWdwjBeUKk1GfFNoFdtu8L3Y4BPxQe3XhaUo7wzAhe/vWR1PTpUleNlO8DrjrW50/Vt587cApUEIeQKNvkt9TgInjUN2kUc0HG7iz8uUOwIPzUdwgZlrTeI9HazbILOp6MT2rPNF6gpzj39qCWwtjJAydAeho5QxxLGv+Fh+KVjEVjxu9OeDRmAvBXK9c0DYlIO5ga9qUIpx/SlQad4VUceofIp8duNgbaWBPPOMVYpa+YMuVA+K9ntR9M5iZdy84LYzQArBFaMJF/i64q5guAluHA5PFVrsktspTr3wKm37lUIeVGDQEIqyymRuM9sUUbaOVdrKCPmgEl2jhuRRSXBKj1UEcnhu2LF4QELD1AdDUNz4UsJ4Fie2jOznJHWraG6GwA4PzRCzIw60FMuhRR25jUbVIxtXpTFtGttojfzMdiOlXwfPBNDXCq5zkDHtQY7ULc31w0DrguMoxPFZm8054JQrKAoOOB1raazZJFfwXQlePzDg+wqLWoGsriGVLfzySOh4H5oMpbwbFwSAPY8UmhCtksCCa0XiCMJFG22IyEZwg4GaopGG0AhR34oGouegOKVPTpnOPilQbGOWJdwyfSM0O2rfpebDCG7MW6YqC/u7e3iZZEctjkJ7VlNQ1RYtsls+6A8lO9BeQ3clvLKqLlZjkZPSpbO6/WGGIHeqm3vormyFx5hiI5aE4yR8V5b3S7VeMnBOVz2FBpBukY7Ccexoy3V2H4qKwikmhEjFRx0xT1E8LkHaaCwRTt9qdGSG+6hYLpycMMYqUTjzOGoLDLYyKjUuCS5FMS5LcAYNSiN5Eyf2oK/WypsDux6WDcjp8Vh9a1i4ur+FHjkCKAAVJHStd4icwWTbsn1DjuaxGo6grTpPYsWQth0b+E0FhJdSTxASozccP0NAuSVHBwD3FOM4KjB4IqLfk47UDt/qwf2r2mZxIKVBf+IiY4zIg+4YPFc4vA0bvxxnpmupahCbizeOP1YGa5vfRSLdMNuZC+MUAkEzyTwRkkduta+2UQxFzg+WOFx1NZJ7d7XVIkk4LENit1HatPZ5iOHPxwaASTV57iIPc3aWyEYVc1nr281YObmz1C5uIF5LbfStXX/zk31Yubp92B/ZnpV7YwJFaSweQGSUYKjsKCj8Ja7eX14kN1ICSPT81utQtmsbSS5J/TUZJ9qxthpFvZarDeRcbBhU7E10PUIUvNLkQg7ZVGVoOU3PjXVJbnFs8cUGcB/LJxWj8P6tczEEa1BczZ9UIGD+KJi8N2EETp5RxIck+1Cy+DLa5aI20wtnibO5F5Y9qA/xreyP4UF3CAHWbaw9q5fBLNNd5jJzn9sV07xVbzQeBpopQrzIwPA4Nc9tFW2jBb7z1HsO9BZByMKeSBzUm7pzj4oe3O45796kk5YgcCglMmG6ZpVEyDjkmlQbZG2yFgeOmKo9egtxe2swjAdjgtVmzYfAqO9tPqrdgwOVOVoMhqttJdTF9hWVTlX+BWq0K8RFRZe+Ov4ryaSI6eYrhREyjqe9VEbYIKvnHx1oOgAQyoCD29qhntiPVGccZPFUml6kT6JG/FaFJhKoQ/ae9Bm4jEt3HLKQkKk+snqa2UF5bS2npmjIHTmuSeL7TVPrGhRg0G/KlTxQdvaa3OnlWtwBtIBUn+tB16DZvdMHKnlT3z3qcBIBwg4qsSGWOzhuI5vOkEYWXbUct8CobcAPag98Rj6vTWj3YTOSK5XdgebjoM4rb6/qwTTzbjmSQ5Wufys0k2Gb457UFra425zzjnNSE5Yc8VBCv6Y55qVF6A/mgmjYZOeopU1Ey1Kg1JOWzRSyARYJ5qFoyGxTMgcmgkuESZCkihs1mJW8i6dFGAOAK0IkIOT/ANVQ6uoF4rL9zCglhbyw8hb0qN3NOg8XxvbOkSPuAwOKgjIdWiYZDqRVe+hW8YDKGbjpnvQWdjqEd0uHkQyk8BnAoo3ljp06z2kyzMRiVDjAqssY9KtGzd6cs23kqetGx6x4aG6O30GyBbrlSSKA/TPGdlCzgToFJ9KZHNJrsX6PLbggFj6aBOmabfAStYwoeq7FxR1qixbY9m1V9vagzfiVn+oQYK7EqkVRvGd2eoIFW+uN5t1I2T7UBCMnJ6DigOhLFVBz+9E7TgdznrUcS5VccD89aJHGAOKBiEhulKiI15pUGlLYb1DtjNeGPKk4zTi3PPPxinKwA/4xQAyl9pAFUmtxyFkc8FeCfitFZmKfWoLZwGLHkCp/EHhW+Mkk9pItzEftj6OtBkYG9K4OGU5o6KUOdu0gE9arJmaykMVypQ5x6hgipkl2qGU7l/mFBaf+rS4xhSR2U1PDocKEedCMduKi0/UVVcnkfmrSPVkccBTjsTQRSxxwIVRcKPtHvVbdymKNtuNzcZzRktz9ROqAjfnCjHvVfqdnLa3RikyCFyue9Bm75WzwDt9/eoID6geg/wB6sL7Kj1faB0oGFOcn36UFrEuUXAIogHGBiorc4UDOTRGMkGgliI7qKVedDwM0qDSSkhxzQV7dNGhEWN9eUqCqtnltbtLyE/qxvnJPUV0nStUg1O0WeFwZAP1NvBVqVKgffWFlqMXlX9tFOGH8uDj81j9U/wDH0O5n0a9ktT2if1rXtKgop9D8R6cmJrJJ1/vIOc/5RQtvHqc7mN4Vhwe4wf8ASvKVBr/DWhyBhLKo29S7d/x7UX4xsjOLZ0/tFXGPce1KlQYC9hbeUdSOO9BiMKeoJ9qVKgsYcBFHfvRC8kDBx70qVBOhA7UqVKg//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3398" y="1417638"/>
            <a:ext cx="1620000" cy="16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2780928"/>
            <a:ext cx="1692000" cy="240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8395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1</a:t>
            </a:r>
          </a:p>
        </p:txBody>
      </p:sp>
      <p:sp>
        <p:nvSpPr>
          <p:cNvPr id="3" name="Espace réservé du contenu 2"/>
          <p:cNvSpPr>
            <a:spLocks noGrp="1"/>
          </p:cNvSpPr>
          <p:nvPr>
            <p:ph idx="1"/>
          </p:nvPr>
        </p:nvSpPr>
        <p:spPr/>
        <p:txBody>
          <a:bodyPr>
            <a:normAutofit/>
          </a:bodyPr>
          <a:lstStyle/>
          <a:p>
            <a:r>
              <a:rPr lang="fr-FR" dirty="0"/>
              <a:t>Point commun : </a:t>
            </a:r>
          </a:p>
          <a:p>
            <a:pPr lvl="1"/>
            <a:r>
              <a:rPr lang="fr-FR" dirty="0"/>
              <a:t>Intérêt pour la question sociale</a:t>
            </a:r>
          </a:p>
          <a:p>
            <a:pPr lvl="1"/>
            <a:r>
              <a:rPr lang="fr-FR" dirty="0"/>
              <a:t>référence à l’utilitarisme</a:t>
            </a:r>
          </a:p>
          <a:p>
            <a:endParaRPr lang="fr-FR" dirty="0"/>
          </a:p>
        </p:txBody>
      </p:sp>
    </p:spTree>
    <p:extLst>
      <p:ext uri="{BB962C8B-B14F-4D97-AF65-F5344CB8AC3E}">
        <p14:creationId xmlns:p14="http://schemas.microsoft.com/office/powerpoint/2010/main" val="3750010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85000" lnSpcReduction="10000"/>
          </a:bodyPr>
          <a:lstStyle/>
          <a:p>
            <a:r>
              <a:rPr lang="fr-FR" dirty="0"/>
              <a:t>Intérêt pour la question sociale :</a:t>
            </a:r>
          </a:p>
          <a:p>
            <a:pPr marL="722313" indent="0">
              <a:buNone/>
            </a:pPr>
            <a:r>
              <a:rPr lang="fr-FR" sz="2900" dirty="0"/>
              <a:t>« L’esprit du temps nous incite à examiner avec plus d’attention la question de savoir si notre richesse croissante ne pourrait pas servir, plus qu’elle ne le fait, à développer le bien-être général »  (</a:t>
            </a:r>
            <a:r>
              <a:rPr lang="fr-FR" sz="2900" i="1" dirty="0"/>
              <a:t>Principles of </a:t>
            </a:r>
            <a:r>
              <a:rPr lang="fr-FR" sz="2900" i="1" dirty="0" err="1"/>
              <a:t>Economics</a:t>
            </a:r>
            <a:r>
              <a:rPr lang="fr-FR" sz="2900" dirty="0"/>
              <a:t>, Londres, Macmillan, 8ème édition, p. 71). </a:t>
            </a:r>
          </a:p>
          <a:p>
            <a:pPr marL="722313" indent="0">
              <a:buNone/>
            </a:pPr>
            <a:r>
              <a:rPr lang="fr-FR" sz="2900" dirty="0"/>
              <a:t>Le But de l’économie politique est d’« indiquer les conséquences probables des tendances actuelles et indiquer ainsi, tacitement, sinon expressément, telles modifications de ces tendances susceptibles d’améliorer le bien-être de l’humanité » (Marshall, </a:t>
            </a:r>
            <a:r>
              <a:rPr lang="fr-FR" sz="2900" i="1" dirty="0"/>
              <a:t>L’industrie et le commerce</a:t>
            </a:r>
            <a:r>
              <a:rPr lang="fr-FR" sz="2900" dirty="0"/>
              <a:t>, Paris, Marcel Giard, 1934, vol. 1, p. 10).</a:t>
            </a:r>
          </a:p>
          <a:p>
            <a:pPr marL="0" indent="0">
              <a:buNone/>
            </a:pPr>
            <a:endParaRPr lang="fr-FR" dirty="0"/>
          </a:p>
        </p:txBody>
      </p:sp>
    </p:spTree>
    <p:extLst>
      <p:ext uri="{BB962C8B-B14F-4D97-AF65-F5344CB8AC3E}">
        <p14:creationId xmlns:p14="http://schemas.microsoft.com/office/powerpoint/2010/main" val="2493519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r>
              <a:rPr lang="fr-FR" dirty="0"/>
              <a:t>Utilitarisme : Individuel/collectif</a:t>
            </a:r>
          </a:p>
          <a:p>
            <a:pPr marL="722313" indent="0">
              <a:buNone/>
            </a:pPr>
            <a:r>
              <a:rPr lang="fr-FR" sz="2900" dirty="0"/>
              <a:t>Niveau individuel : comportement hédoniste</a:t>
            </a:r>
          </a:p>
          <a:p>
            <a:pPr marL="1122363" lvl="1" indent="0">
              <a:buNone/>
            </a:pPr>
            <a:r>
              <a:rPr lang="fr-FR" sz="2400" dirty="0"/>
              <a:t>Jevons : une « véritable théorie de l'économie ne peut voir le jour qu'en remontant aux (...) sources de l'action humaine » (1862, Allocation devant la </a:t>
            </a:r>
            <a:r>
              <a:rPr lang="fr-FR" sz="2400" i="1" dirty="0"/>
              <a:t>British Association for the </a:t>
            </a:r>
            <a:r>
              <a:rPr lang="fr-FR" sz="2400" i="1" dirty="0" err="1"/>
              <a:t>Advancement</a:t>
            </a:r>
            <a:r>
              <a:rPr lang="fr-FR" sz="2400" i="1" dirty="0"/>
              <a:t> of Science</a:t>
            </a:r>
            <a:r>
              <a:rPr lang="fr-FR" sz="2400" dirty="0"/>
              <a:t>)</a:t>
            </a:r>
          </a:p>
          <a:p>
            <a:pPr marL="722313" indent="0">
              <a:buNone/>
            </a:pPr>
            <a:r>
              <a:rPr lang="fr-FR" sz="2800" dirty="0"/>
              <a:t>=&gt; sensations</a:t>
            </a:r>
            <a:endParaRPr lang="fr-FR" sz="2900" dirty="0"/>
          </a:p>
          <a:p>
            <a:pPr marL="0" indent="0">
              <a:buNone/>
            </a:pPr>
            <a:endParaRPr lang="fr-FR" dirty="0"/>
          </a:p>
        </p:txBody>
      </p:sp>
    </p:spTree>
    <p:extLst>
      <p:ext uri="{BB962C8B-B14F-4D97-AF65-F5344CB8AC3E}">
        <p14:creationId xmlns:p14="http://schemas.microsoft.com/office/powerpoint/2010/main" val="4187490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r>
              <a:rPr lang="fr-FR" dirty="0"/>
              <a:t>Comportement individuel :</a:t>
            </a:r>
          </a:p>
          <a:p>
            <a:pPr lvl="1"/>
            <a:r>
              <a:rPr lang="fr-FR" dirty="0"/>
              <a:t>Économie : l’utilité marginale ; </a:t>
            </a:r>
          </a:p>
          <a:p>
            <a:pPr lvl="1"/>
            <a:r>
              <a:rPr lang="fr-FR" dirty="0"/>
              <a:t>Philosophie : hédonisme ;</a:t>
            </a:r>
          </a:p>
          <a:p>
            <a:pPr lvl="1"/>
            <a:r>
              <a:rPr lang="fr-FR" dirty="0"/>
              <a:t>Psychologie =&gt; branche particulière : psychophysique. </a:t>
            </a:r>
          </a:p>
          <a:p>
            <a:pPr marL="0" indent="0">
              <a:buNone/>
            </a:pPr>
            <a:endParaRPr lang="fr-FR" dirty="0"/>
          </a:p>
        </p:txBody>
      </p:sp>
    </p:spTree>
    <p:extLst>
      <p:ext uri="{BB962C8B-B14F-4D97-AF65-F5344CB8AC3E}">
        <p14:creationId xmlns:p14="http://schemas.microsoft.com/office/powerpoint/2010/main" val="3681461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a:xfrm>
            <a:off x="457200" y="1317029"/>
            <a:ext cx="8229600" cy="4920283"/>
          </a:xfrm>
        </p:spPr>
        <p:txBody>
          <a:bodyPr>
            <a:normAutofit/>
          </a:bodyPr>
          <a:lstStyle/>
          <a:p>
            <a:r>
              <a:rPr lang="fr-FR" dirty="0"/>
              <a:t>Comportement individuel :</a:t>
            </a:r>
          </a:p>
          <a:p>
            <a:pPr marL="0" indent="0">
              <a:buNone/>
            </a:pPr>
            <a:endParaRPr lang="fr-FR" dirty="0"/>
          </a:p>
        </p:txBody>
      </p:sp>
      <p:graphicFrame>
        <p:nvGraphicFramePr>
          <p:cNvPr id="4" name="Diagramme 3">
            <a:extLst>
              <a:ext uri="{FF2B5EF4-FFF2-40B4-BE49-F238E27FC236}">
                <a16:creationId xmlns:a16="http://schemas.microsoft.com/office/drawing/2014/main" id="{AC9D6AF8-EC65-4B69-B701-472279BCCD1F}"/>
              </a:ext>
            </a:extLst>
          </p:cNvPr>
          <p:cNvGraphicFramePr/>
          <p:nvPr>
            <p:extLst>
              <p:ext uri="{D42A27DB-BD31-4B8C-83A1-F6EECF244321}">
                <p14:modId xmlns:p14="http://schemas.microsoft.com/office/powerpoint/2010/main" val="234650752"/>
              </p:ext>
            </p:extLst>
          </p:nvPr>
        </p:nvGraphicFramePr>
        <p:xfrm>
          <a:off x="4354" y="1950728"/>
          <a:ext cx="7200800" cy="3191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lèche : bas 4">
            <a:extLst>
              <a:ext uri="{FF2B5EF4-FFF2-40B4-BE49-F238E27FC236}">
                <a16:creationId xmlns:a16="http://schemas.microsoft.com/office/drawing/2014/main" id="{36A6C601-BA0E-450D-907A-3737F94DD626}"/>
              </a:ext>
            </a:extLst>
          </p:cNvPr>
          <p:cNvSpPr/>
          <p:nvPr/>
        </p:nvSpPr>
        <p:spPr>
          <a:xfrm>
            <a:off x="1979712" y="5221387"/>
            <a:ext cx="144016" cy="3195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 bas 5">
            <a:extLst>
              <a:ext uri="{FF2B5EF4-FFF2-40B4-BE49-F238E27FC236}">
                <a16:creationId xmlns:a16="http://schemas.microsoft.com/office/drawing/2014/main" id="{3C7507CE-ABFA-4BAC-BFA8-41677E088C94}"/>
              </a:ext>
            </a:extLst>
          </p:cNvPr>
          <p:cNvSpPr/>
          <p:nvPr/>
        </p:nvSpPr>
        <p:spPr>
          <a:xfrm>
            <a:off x="5189240" y="5221387"/>
            <a:ext cx="144016" cy="3195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D493BDBC-554D-4C50-97EF-C2ED1813BFF3}"/>
              </a:ext>
            </a:extLst>
          </p:cNvPr>
          <p:cNvSpPr txBox="1"/>
          <p:nvPr/>
        </p:nvSpPr>
        <p:spPr>
          <a:xfrm>
            <a:off x="5436096" y="1610384"/>
            <a:ext cx="3096344" cy="2031325"/>
          </a:xfrm>
          <a:prstGeom prst="rect">
            <a:avLst/>
          </a:prstGeom>
          <a:noFill/>
          <a:ln w="9525">
            <a:solidFill>
              <a:srgbClr val="0070C0"/>
            </a:solidFill>
          </a:ln>
        </p:spPr>
        <p:txBody>
          <a:bodyPr wrap="square" rtlCol="0">
            <a:spAutoFit/>
          </a:bodyPr>
          <a:lstStyle/>
          <a:p>
            <a:pPr algn="ctr"/>
            <a:r>
              <a:rPr lang="fr-FR" i="1" dirty="0"/>
              <a:t>Les choix économiques dépendent de la psychologie humaine (théorie subjective de la valeur), et non pas seulement de la valeur des choses (théorie objective de la valeur).</a:t>
            </a:r>
          </a:p>
        </p:txBody>
      </p:sp>
      <p:sp>
        <p:nvSpPr>
          <p:cNvPr id="8" name="Flèche : bas 7">
            <a:extLst>
              <a:ext uri="{FF2B5EF4-FFF2-40B4-BE49-F238E27FC236}">
                <a16:creationId xmlns:a16="http://schemas.microsoft.com/office/drawing/2014/main" id="{9A6293E4-4BF2-43B6-B4D6-2D3AB5B75B24}"/>
              </a:ext>
            </a:extLst>
          </p:cNvPr>
          <p:cNvSpPr/>
          <p:nvPr/>
        </p:nvSpPr>
        <p:spPr>
          <a:xfrm rot="16200000">
            <a:off x="5114451" y="2394246"/>
            <a:ext cx="144016" cy="3195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a:extLst>
              <a:ext uri="{FF2B5EF4-FFF2-40B4-BE49-F238E27FC236}">
                <a16:creationId xmlns:a16="http://schemas.microsoft.com/office/drawing/2014/main" id="{D9C75E4D-759C-41AF-84E6-E1335A4A521B}"/>
              </a:ext>
            </a:extLst>
          </p:cNvPr>
          <p:cNvSpPr txBox="1"/>
          <p:nvPr/>
        </p:nvSpPr>
        <p:spPr>
          <a:xfrm>
            <a:off x="539999" y="5624671"/>
            <a:ext cx="3096344" cy="369332"/>
          </a:xfrm>
          <a:prstGeom prst="rect">
            <a:avLst/>
          </a:prstGeom>
          <a:noFill/>
          <a:ln w="9525">
            <a:solidFill>
              <a:srgbClr val="0070C0"/>
            </a:solidFill>
          </a:ln>
        </p:spPr>
        <p:txBody>
          <a:bodyPr wrap="square" rtlCol="0">
            <a:spAutoFit/>
          </a:bodyPr>
          <a:lstStyle/>
          <a:p>
            <a:pPr algn="ctr"/>
            <a:r>
              <a:rPr lang="fr-FR" i="1" dirty="0"/>
              <a:t>Calcul individuel hédoniste</a:t>
            </a:r>
          </a:p>
        </p:txBody>
      </p:sp>
      <p:sp>
        <p:nvSpPr>
          <p:cNvPr id="10" name="ZoneTexte 9">
            <a:extLst>
              <a:ext uri="{FF2B5EF4-FFF2-40B4-BE49-F238E27FC236}">
                <a16:creationId xmlns:a16="http://schemas.microsoft.com/office/drawing/2014/main" id="{A0FB5B9D-7F3C-4DB3-A351-D69CCB51705B}"/>
              </a:ext>
            </a:extLst>
          </p:cNvPr>
          <p:cNvSpPr txBox="1"/>
          <p:nvPr/>
        </p:nvSpPr>
        <p:spPr>
          <a:xfrm>
            <a:off x="3754625" y="5615986"/>
            <a:ext cx="3096344" cy="646331"/>
          </a:xfrm>
          <a:prstGeom prst="rect">
            <a:avLst/>
          </a:prstGeom>
          <a:noFill/>
          <a:ln w="9525">
            <a:solidFill>
              <a:srgbClr val="0070C0"/>
            </a:solidFill>
          </a:ln>
        </p:spPr>
        <p:txBody>
          <a:bodyPr wrap="square" rtlCol="0">
            <a:spAutoFit/>
          </a:bodyPr>
          <a:lstStyle/>
          <a:p>
            <a:pPr algn="ctr"/>
            <a:r>
              <a:rPr lang="fr-FR" i="1" dirty="0"/>
              <a:t>Lois : Décroissance de l’Utilité marginale</a:t>
            </a:r>
          </a:p>
        </p:txBody>
      </p:sp>
    </p:spTree>
    <p:extLst>
      <p:ext uri="{BB962C8B-B14F-4D97-AF65-F5344CB8AC3E}">
        <p14:creationId xmlns:p14="http://schemas.microsoft.com/office/powerpoint/2010/main" val="3884098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r>
              <a:rPr lang="fr-FR" dirty="0"/>
              <a:t>Explication du comportement individuel :</a:t>
            </a:r>
          </a:p>
          <a:p>
            <a:pPr marL="0" indent="0">
              <a:buNone/>
            </a:pPr>
            <a:r>
              <a:rPr lang="fr-FR" dirty="0"/>
              <a:t>Lois =&gt;</a:t>
            </a:r>
          </a:p>
          <a:p>
            <a:pPr marL="0" indent="0">
              <a:buNone/>
            </a:pPr>
            <a:r>
              <a:rPr lang="fr-FR" dirty="0"/>
              <a:t>« La psychologie a pour objet les uniformités de succession  ; les lois [...] d’après lesquelles un état mental succède à un autre, est la cause d’un autre ou, du moins, la cause de l’arrivée </a:t>
            </a:r>
            <a:r>
              <a:rPr lang="fr-FR"/>
              <a:t>de l’autre.» </a:t>
            </a:r>
            <a:r>
              <a:rPr lang="fr-FR" dirty="0"/>
              <a:t>(Mill, 1843).</a:t>
            </a:r>
          </a:p>
          <a:p>
            <a:pPr marL="0" indent="0">
              <a:buNone/>
            </a:pPr>
            <a:endParaRPr lang="fr-FR" dirty="0"/>
          </a:p>
        </p:txBody>
      </p:sp>
    </p:spTree>
    <p:extLst>
      <p:ext uri="{BB962C8B-B14F-4D97-AF65-F5344CB8AC3E}">
        <p14:creationId xmlns:p14="http://schemas.microsoft.com/office/powerpoint/2010/main" val="3408669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92500" lnSpcReduction="10000"/>
          </a:bodyPr>
          <a:lstStyle/>
          <a:p>
            <a:r>
              <a:rPr lang="fr-FR" dirty="0"/>
              <a:t>Carte générale :</a:t>
            </a:r>
          </a:p>
          <a:p>
            <a:pPr marL="0" indent="0">
              <a:buNone/>
            </a:pPr>
            <a:r>
              <a:rPr lang="fr-FR" b="1" dirty="0"/>
              <a:t>Psychologie abstraite </a:t>
            </a:r>
            <a:r>
              <a:rPr lang="fr-FR" dirty="0"/>
              <a:t>= lois générales gouvernant les relations entre les différents états mentaux.</a:t>
            </a:r>
          </a:p>
          <a:p>
            <a:pPr marL="400050" lvl="1" indent="0">
              <a:buNone/>
            </a:pPr>
            <a:r>
              <a:rPr lang="fr-FR" dirty="0"/>
              <a:t>Dérivent du </a:t>
            </a:r>
            <a:r>
              <a:rPr lang="fr-FR" b="1" dirty="0"/>
              <a:t>caractère</a:t>
            </a:r>
            <a:r>
              <a:rPr lang="fr-FR" dirty="0"/>
              <a:t> (dispositions intellectuelles, affectives et sensitives des individus)</a:t>
            </a:r>
          </a:p>
          <a:p>
            <a:pPr marL="0" indent="0">
              <a:buNone/>
            </a:pPr>
            <a:r>
              <a:rPr lang="fr-FR" dirty="0"/>
              <a:t>Différents types d’individualité =&gt; </a:t>
            </a:r>
            <a:r>
              <a:rPr lang="fr-FR" b="1" dirty="0"/>
              <a:t>Ethologie</a:t>
            </a:r>
            <a:r>
              <a:rPr lang="fr-FR" dirty="0"/>
              <a:t> ou « science des lois de la formation du caractère » (</a:t>
            </a:r>
            <a:r>
              <a:rPr lang="fr-FR" i="1" dirty="0"/>
              <a:t>Système de logique, </a:t>
            </a:r>
            <a:r>
              <a:rPr lang="fr-FR" dirty="0"/>
              <a:t>Mill, 1843) :</a:t>
            </a:r>
          </a:p>
          <a:p>
            <a:pPr marL="0" indent="0">
              <a:buNone/>
            </a:pPr>
            <a:r>
              <a:rPr lang="fr-FR" dirty="0"/>
              <a:t>« Science sociale » = traite des phénomènes collectifs résultant des interactions entre individus. </a:t>
            </a:r>
          </a:p>
        </p:txBody>
      </p:sp>
    </p:spTree>
    <p:extLst>
      <p:ext uri="{BB962C8B-B14F-4D97-AF65-F5344CB8AC3E}">
        <p14:creationId xmlns:p14="http://schemas.microsoft.com/office/powerpoint/2010/main" val="379287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lnSpcReduction="10000"/>
          </a:bodyPr>
          <a:lstStyle/>
          <a:p>
            <a:pPr marL="57150" indent="0">
              <a:buNone/>
            </a:pPr>
            <a:r>
              <a:rPr lang="fr-FR" dirty="0"/>
              <a:t>Psychophysique :</a:t>
            </a:r>
          </a:p>
          <a:p>
            <a:pPr marL="57150" indent="0">
              <a:buNone/>
            </a:pPr>
            <a:endParaRPr lang="fr-FR" dirty="0"/>
          </a:p>
          <a:p>
            <a:pPr marL="0" indent="0" algn="just">
              <a:buNone/>
            </a:pPr>
            <a:r>
              <a:rPr lang="en-US" dirty="0"/>
              <a:t>“a branch of psychology that studies the relationship between the objective physical characteristics of a stimulus (e.g., its measured intensity) and the subjective perception of that stimulus (e.g., its apparent brightness).” </a:t>
            </a:r>
          </a:p>
          <a:p>
            <a:pPr marL="0" indent="0" algn="r">
              <a:buNone/>
            </a:pPr>
            <a:endParaRPr lang="en-US" dirty="0"/>
          </a:p>
          <a:p>
            <a:pPr marL="0" indent="0" algn="r">
              <a:buNone/>
            </a:pPr>
            <a:r>
              <a:rPr lang="en-US" dirty="0"/>
              <a:t>(</a:t>
            </a:r>
            <a:r>
              <a:rPr lang="en-US" i="1" dirty="0"/>
              <a:t>Dictionary of Psychology</a:t>
            </a:r>
            <a:r>
              <a:rPr lang="en-US" dirty="0"/>
              <a:t>, 2009)</a:t>
            </a:r>
          </a:p>
        </p:txBody>
      </p:sp>
    </p:spTree>
    <p:extLst>
      <p:ext uri="{BB962C8B-B14F-4D97-AF65-F5344CB8AC3E}">
        <p14:creationId xmlns:p14="http://schemas.microsoft.com/office/powerpoint/2010/main" val="4163609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0" indent="0">
              <a:buNone/>
            </a:pPr>
            <a:endParaRPr lang="fr-FR" dirty="0"/>
          </a:p>
          <a:p>
            <a:pPr marL="0" indent="0">
              <a:spcBef>
                <a:spcPts val="0"/>
              </a:spcBef>
              <a:buNone/>
            </a:pPr>
            <a:r>
              <a:rPr lang="fr-FR" dirty="0"/>
              <a:t>Ernst Heinrich Weber </a:t>
            </a:r>
          </a:p>
          <a:p>
            <a:pPr marL="0" indent="0">
              <a:spcBef>
                <a:spcPts val="0"/>
              </a:spcBef>
              <a:buNone/>
            </a:pPr>
            <a:r>
              <a:rPr lang="fr-FR" dirty="0"/>
              <a:t>(1795-1878) </a:t>
            </a:r>
          </a:p>
          <a:p>
            <a:pPr marL="0" indent="0">
              <a:buNone/>
            </a:pPr>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9807" y="1161000"/>
            <a:ext cx="3465945" cy="45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562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0" indent="0">
              <a:buNone/>
            </a:pPr>
            <a:r>
              <a:rPr lang="fr-FR" dirty="0"/>
              <a:t>- Ernst Heinrich Weber (1795-1878) </a:t>
            </a:r>
          </a:p>
          <a:p>
            <a:pPr marL="0" indent="0">
              <a:buNone/>
            </a:pPr>
            <a:r>
              <a:rPr lang="fr-FR" dirty="0"/>
              <a:t>- « Théorie exacte des rapports entre l’âme et le corps et, d’une manière générale, entre le monde physique et le monde psychique » </a:t>
            </a:r>
          </a:p>
          <a:p>
            <a:pPr marL="0" indent="0">
              <a:buNone/>
            </a:pPr>
            <a:endParaRPr lang="fr-FR" dirty="0"/>
          </a:p>
        </p:txBody>
      </p:sp>
    </p:spTree>
    <p:extLst>
      <p:ext uri="{BB962C8B-B14F-4D97-AF65-F5344CB8AC3E}">
        <p14:creationId xmlns:p14="http://schemas.microsoft.com/office/powerpoint/2010/main" val="3514939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0" indent="0">
              <a:buNone/>
            </a:pPr>
            <a:endParaRPr lang="fr-FR" dirty="0"/>
          </a:p>
          <a:p>
            <a:pPr marL="0" indent="0">
              <a:buNone/>
            </a:pPr>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8055" y="286720"/>
            <a:ext cx="3465945" cy="45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Graphique 4" descr="Balance de la justice avec un remplissage uni">
            <a:extLst>
              <a:ext uri="{FF2B5EF4-FFF2-40B4-BE49-F238E27FC236}">
                <a16:creationId xmlns:a16="http://schemas.microsoft.com/office/drawing/2014/main" id="{B3BC4BD1-B7B8-4F8D-96AF-DD2EC43D3BB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21313369">
            <a:off x="2051720" y="2564904"/>
            <a:ext cx="1944216" cy="1944216"/>
          </a:xfrm>
          <a:prstGeom prst="rect">
            <a:avLst/>
          </a:prstGeom>
        </p:spPr>
      </p:pic>
      <p:sp>
        <p:nvSpPr>
          <p:cNvPr id="6" name="ZoneTexte 5">
            <a:extLst>
              <a:ext uri="{FF2B5EF4-FFF2-40B4-BE49-F238E27FC236}">
                <a16:creationId xmlns:a16="http://schemas.microsoft.com/office/drawing/2014/main" id="{1A35058F-9431-4E59-BC9C-FA35FE4674A5}"/>
              </a:ext>
            </a:extLst>
          </p:cNvPr>
          <p:cNvSpPr txBox="1"/>
          <p:nvPr/>
        </p:nvSpPr>
        <p:spPr>
          <a:xfrm>
            <a:off x="611560" y="3537012"/>
            <a:ext cx="1152128" cy="646331"/>
          </a:xfrm>
          <a:prstGeom prst="rect">
            <a:avLst/>
          </a:prstGeom>
          <a:noFill/>
        </p:spPr>
        <p:txBody>
          <a:bodyPr wrap="square" rtlCol="0">
            <a:spAutoFit/>
          </a:bodyPr>
          <a:lstStyle/>
          <a:p>
            <a:r>
              <a:rPr lang="fr-FR" dirty="0"/>
              <a:t>32 onces (901 gr,) </a:t>
            </a:r>
          </a:p>
        </p:txBody>
      </p:sp>
      <p:sp>
        <p:nvSpPr>
          <p:cNvPr id="8" name="ZoneTexte 7">
            <a:extLst>
              <a:ext uri="{FF2B5EF4-FFF2-40B4-BE49-F238E27FC236}">
                <a16:creationId xmlns:a16="http://schemas.microsoft.com/office/drawing/2014/main" id="{C245CA4B-412F-49DA-BB63-6956F5E0B059}"/>
              </a:ext>
            </a:extLst>
          </p:cNvPr>
          <p:cNvSpPr txBox="1"/>
          <p:nvPr/>
        </p:nvSpPr>
        <p:spPr>
          <a:xfrm>
            <a:off x="4101268" y="3219025"/>
            <a:ext cx="1334827" cy="646331"/>
          </a:xfrm>
          <a:prstGeom prst="rect">
            <a:avLst/>
          </a:prstGeom>
          <a:noFill/>
        </p:spPr>
        <p:txBody>
          <a:bodyPr wrap="square" rtlCol="0">
            <a:spAutoFit/>
          </a:bodyPr>
          <a:lstStyle/>
          <a:p>
            <a:r>
              <a:rPr lang="fr-FR" dirty="0"/>
              <a:t>30,5 onces (865 gr.) </a:t>
            </a:r>
          </a:p>
        </p:txBody>
      </p:sp>
      <p:sp>
        <p:nvSpPr>
          <p:cNvPr id="7" name="ZoneTexte 6">
            <a:extLst>
              <a:ext uri="{FF2B5EF4-FFF2-40B4-BE49-F238E27FC236}">
                <a16:creationId xmlns:a16="http://schemas.microsoft.com/office/drawing/2014/main" id="{F9CE51B5-7566-48CB-855F-5AAEBB2A83D3}"/>
              </a:ext>
            </a:extLst>
          </p:cNvPr>
          <p:cNvSpPr txBox="1"/>
          <p:nvPr/>
        </p:nvSpPr>
        <p:spPr>
          <a:xfrm>
            <a:off x="2051720" y="5229200"/>
            <a:ext cx="3816424" cy="646331"/>
          </a:xfrm>
          <a:prstGeom prst="rect">
            <a:avLst/>
          </a:prstGeom>
          <a:noFill/>
        </p:spPr>
        <p:txBody>
          <a:bodyPr wrap="square" rtlCol="0">
            <a:spAutoFit/>
          </a:bodyPr>
          <a:lstStyle/>
          <a:p>
            <a:r>
              <a:rPr lang="fr-FR" i="1" dirty="0"/>
              <a:t>Just perceptible </a:t>
            </a:r>
            <a:r>
              <a:rPr lang="fr-FR" i="1" dirty="0" err="1"/>
              <a:t>difference</a:t>
            </a:r>
            <a:r>
              <a:rPr lang="fr-FR" i="1" dirty="0"/>
              <a:t> </a:t>
            </a:r>
            <a:r>
              <a:rPr lang="fr-FR" dirty="0"/>
              <a:t>= 42,5 gr.</a:t>
            </a:r>
          </a:p>
          <a:p>
            <a:r>
              <a:rPr lang="fr-FR" dirty="0"/>
              <a:t>=&gt; Relation proportionnelle au poids</a:t>
            </a:r>
          </a:p>
        </p:txBody>
      </p:sp>
    </p:spTree>
    <p:extLst>
      <p:ext uri="{BB962C8B-B14F-4D97-AF65-F5344CB8AC3E}">
        <p14:creationId xmlns:p14="http://schemas.microsoft.com/office/powerpoint/2010/main" val="835529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70000" lnSpcReduction="20000"/>
          </a:bodyPr>
          <a:lstStyle/>
          <a:p>
            <a:pPr marL="57150" indent="0">
              <a:buNone/>
            </a:pPr>
            <a:r>
              <a:rPr lang="fr-FR" dirty="0"/>
              <a:t>Loi de Weber [1834] : </a:t>
            </a:r>
          </a:p>
          <a:p>
            <a:pPr marL="57150" indent="0" algn="just">
              <a:buNone/>
            </a:pPr>
            <a:r>
              <a:rPr lang="fr-FR" dirty="0"/>
              <a:t>« Une différence de poids n’est pas perçue plus facilement pour des poids plus lourds que pour des poids plus légers. Si l’on place deux poids dans les mains, l’un de 32 onces [≈ 0,9 kg] alors que le poids de l’autre est graduellement réduit jusqu’à ce que l’on sente la différence des poids par le sens du toucher, nous en arrivons à calculer le rapport minimum entre les poids qui peuvent être reconnus par le sens du toucher. Maintenant si on répète la même expérience en utilisant des poids de 32 drachmes [≈ 0,12 kg] au lieu des poids précédents, c’est-à-dire 8 fois plus légers, nous observons que la proportion minimum encore reconnaissable par le sens du toucher est presque la même que dans l’expérience précédente : par exemple, si des poids de 32 et 26 onces [≈ 0,74 kg] peuvent être discriminés, ceux de 32 et 26 drachmes seront maintenant généralement discriminables. »</a:t>
            </a:r>
          </a:p>
          <a:p>
            <a:pPr marL="57150" indent="0" algn="r">
              <a:buNone/>
            </a:pPr>
            <a:r>
              <a:rPr lang="fr-FR" dirty="0"/>
              <a:t>Weber (1834),</a:t>
            </a:r>
            <a:r>
              <a:rPr lang="fr-FR" i="1" dirty="0"/>
              <a:t> A propos des différences de sensibilité tactile dans différentes zones corporelles</a:t>
            </a:r>
            <a:r>
              <a:rPr lang="fr-FR" dirty="0"/>
              <a:t>.</a:t>
            </a:r>
            <a:endParaRPr lang="fr-FR" i="1" dirty="0"/>
          </a:p>
          <a:p>
            <a:pPr>
              <a:buFontTx/>
              <a:buChar char="-"/>
            </a:pPr>
            <a:endParaRPr lang="fr-FR" dirty="0"/>
          </a:p>
          <a:p>
            <a:pPr marL="0" indent="0">
              <a:buNone/>
            </a:pPr>
            <a:endParaRPr lang="fr-FR" dirty="0"/>
          </a:p>
        </p:txBody>
      </p:sp>
    </p:spTree>
    <p:extLst>
      <p:ext uri="{BB962C8B-B14F-4D97-AF65-F5344CB8AC3E}">
        <p14:creationId xmlns:p14="http://schemas.microsoft.com/office/powerpoint/2010/main" val="474753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85000" lnSpcReduction="20000"/>
          </a:bodyPr>
          <a:lstStyle/>
          <a:p>
            <a:pPr marL="57150" indent="0">
              <a:buNone/>
            </a:pPr>
            <a:r>
              <a:rPr lang="fr-FR" dirty="0"/>
              <a:t>Loi de Weber : </a:t>
            </a:r>
          </a:p>
          <a:p>
            <a:pPr>
              <a:buFontTx/>
              <a:buChar char="-"/>
            </a:pPr>
            <a:r>
              <a:rPr lang="fr-FR" dirty="0"/>
              <a:t>Expression mathématique (Fechner) : </a:t>
            </a:r>
          </a:p>
          <a:p>
            <a:pPr marL="0" indent="0" algn="ctr">
              <a:buNone/>
            </a:pPr>
            <a:r>
              <a:rPr lang="fr-FR" dirty="0">
                <a:sym typeface="Symbol"/>
              </a:rPr>
              <a:t></a:t>
            </a:r>
            <a:r>
              <a:rPr lang="fr-FR" dirty="0"/>
              <a:t>x</a:t>
            </a:r>
            <a:r>
              <a:rPr lang="fr-FR" baseline="-25000" dirty="0"/>
              <a:t>i</a:t>
            </a:r>
            <a:r>
              <a:rPr lang="fr-FR" dirty="0"/>
              <a:t> / x</a:t>
            </a:r>
            <a:r>
              <a:rPr lang="fr-FR" baseline="-25000" dirty="0"/>
              <a:t>i</a:t>
            </a:r>
            <a:r>
              <a:rPr lang="fr-FR" dirty="0"/>
              <a:t> = k</a:t>
            </a:r>
          </a:p>
          <a:p>
            <a:pPr marL="0" indent="0" algn="ctr">
              <a:buNone/>
            </a:pPr>
            <a:endParaRPr lang="fr-FR" dirty="0"/>
          </a:p>
          <a:p>
            <a:pPr marL="0" indent="0" algn="ctr">
              <a:buNone/>
            </a:pPr>
            <a:r>
              <a:rPr lang="fr-FR" dirty="0"/>
              <a:t>où </a:t>
            </a:r>
            <a:r>
              <a:rPr lang="fr-FR" dirty="0">
                <a:sym typeface="Symbol"/>
              </a:rPr>
              <a:t></a:t>
            </a:r>
            <a:r>
              <a:rPr lang="fr-FR" dirty="0"/>
              <a:t>x</a:t>
            </a:r>
            <a:r>
              <a:rPr lang="fr-FR" baseline="-25000" dirty="0"/>
              <a:t>i</a:t>
            </a:r>
            <a:r>
              <a:rPr lang="fr-FR" dirty="0"/>
              <a:t> est la plus petite augmentation du stimulus x</a:t>
            </a:r>
            <a:r>
              <a:rPr lang="fr-FR" baseline="-25000" dirty="0"/>
              <a:t>i</a:t>
            </a:r>
            <a:r>
              <a:rPr lang="fr-FR" dirty="0"/>
              <a:t> qui permet de juste distinguer une différence entre xi et (x</a:t>
            </a:r>
            <a:r>
              <a:rPr lang="fr-FR" baseline="-25000" dirty="0"/>
              <a:t>i</a:t>
            </a:r>
            <a:r>
              <a:rPr lang="fr-FR" dirty="0"/>
              <a:t> + </a:t>
            </a:r>
            <a:r>
              <a:rPr lang="fr-FR" dirty="0">
                <a:sym typeface="Symbol"/>
              </a:rPr>
              <a:t></a:t>
            </a:r>
            <a:r>
              <a:rPr lang="fr-FR" dirty="0"/>
              <a:t>x</a:t>
            </a:r>
            <a:r>
              <a:rPr lang="fr-FR" baseline="-25000" dirty="0"/>
              <a:t>i</a:t>
            </a:r>
            <a:r>
              <a:rPr lang="fr-FR" dirty="0"/>
              <a:t>). </a:t>
            </a:r>
          </a:p>
          <a:p>
            <a:pPr marL="0" indent="0" algn="ctr">
              <a:buNone/>
            </a:pPr>
            <a:r>
              <a:rPr lang="fr-FR" dirty="0"/>
              <a:t>=&gt; Un sujet distinguera avec une même probabilité (par exemple dans 75% des cas) d’une part un poids de 515 grammes d’un poids de 500 grammes et d’autre part un poids de 1030 grammes d’un poids de 1000 grammes si k=0,03. </a:t>
            </a:r>
          </a:p>
          <a:p>
            <a:pPr marL="0" indent="0">
              <a:buNone/>
            </a:pPr>
            <a:endParaRPr lang="fr-FR" dirty="0"/>
          </a:p>
        </p:txBody>
      </p:sp>
    </p:spTree>
    <p:extLst>
      <p:ext uri="{BB962C8B-B14F-4D97-AF65-F5344CB8AC3E}">
        <p14:creationId xmlns:p14="http://schemas.microsoft.com/office/powerpoint/2010/main" val="3558448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Loi de Weber : </a:t>
            </a:r>
          </a:p>
          <a:p>
            <a:pPr marL="0" indent="0">
              <a:buNone/>
            </a:pPr>
            <a:r>
              <a:rPr lang="fr-FR" dirty="0"/>
              <a:t>Application à la lumière:</a:t>
            </a: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586" t="46876" r="27315" b="24486"/>
          <a:stretch/>
        </p:blipFill>
        <p:spPr bwMode="auto">
          <a:xfrm>
            <a:off x="21837" y="2852936"/>
            <a:ext cx="8562515" cy="28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ZoneTexte 3">
            <a:extLst>
              <a:ext uri="{FF2B5EF4-FFF2-40B4-BE49-F238E27FC236}">
                <a16:creationId xmlns:a16="http://schemas.microsoft.com/office/drawing/2014/main" id="{BF66B0A6-A5B6-46A3-97D7-3B757E9823B6}"/>
              </a:ext>
            </a:extLst>
          </p:cNvPr>
          <p:cNvSpPr txBox="1"/>
          <p:nvPr/>
        </p:nvSpPr>
        <p:spPr>
          <a:xfrm>
            <a:off x="5076056" y="5337770"/>
            <a:ext cx="1728192" cy="646331"/>
          </a:xfrm>
          <a:prstGeom prst="rect">
            <a:avLst/>
          </a:prstGeom>
          <a:noFill/>
        </p:spPr>
        <p:txBody>
          <a:bodyPr wrap="square" rtlCol="0">
            <a:spAutoFit/>
          </a:bodyPr>
          <a:lstStyle/>
          <a:p>
            <a:r>
              <a:rPr lang="fr-FR" dirty="0"/>
              <a:t>= Rapport de Bouguer-Weber</a:t>
            </a:r>
          </a:p>
        </p:txBody>
      </p:sp>
    </p:spTree>
    <p:extLst>
      <p:ext uri="{BB962C8B-B14F-4D97-AF65-F5344CB8AC3E}">
        <p14:creationId xmlns:p14="http://schemas.microsoft.com/office/powerpoint/2010/main" val="401129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0" indent="0">
              <a:buNone/>
            </a:pPr>
            <a:endParaRPr lang="fr-FR" dirty="0"/>
          </a:p>
          <a:p>
            <a:pPr marL="0" indent="0">
              <a:spcBef>
                <a:spcPts val="0"/>
              </a:spcBef>
              <a:buNone/>
            </a:pPr>
            <a:r>
              <a:rPr lang="fr-FR" dirty="0"/>
              <a:t>Gustav </a:t>
            </a:r>
            <a:r>
              <a:rPr lang="fr-FR" dirty="0" err="1"/>
              <a:t>Theodor</a:t>
            </a:r>
            <a:r>
              <a:rPr lang="fr-FR" dirty="0"/>
              <a:t> Fechner</a:t>
            </a:r>
          </a:p>
          <a:p>
            <a:pPr marL="0" indent="0">
              <a:spcBef>
                <a:spcPts val="0"/>
              </a:spcBef>
              <a:buNone/>
            </a:pPr>
            <a:r>
              <a:rPr lang="fr-FR" dirty="0"/>
              <a:t> (1801-1887) </a:t>
            </a:r>
          </a:p>
          <a:p>
            <a:pPr marL="0" indent="0">
              <a:buNone/>
            </a:pPr>
            <a:endParaRPr lang="fr-FR"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196752"/>
            <a:ext cx="3600000" cy="5116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681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lnSpcReduction="10000"/>
          </a:bodyPr>
          <a:lstStyle/>
          <a:p>
            <a:pPr marL="57150" indent="0">
              <a:buNone/>
            </a:pPr>
            <a:r>
              <a:rPr lang="fr-FR" dirty="0"/>
              <a:t>Psychophysique :</a:t>
            </a:r>
          </a:p>
          <a:p>
            <a:pPr>
              <a:buFont typeface="Symbol" panose="05050102010706020507" pitchFamily="18" charset="2"/>
              <a:buChar char="Þ"/>
            </a:pPr>
            <a:r>
              <a:rPr lang="fr-FR" dirty="0"/>
              <a:t>Prédire et contrôler le comportement humain (</a:t>
            </a:r>
            <a:r>
              <a:rPr lang="fr-FR" i="1" dirty="0"/>
              <a:t>behaviorisme</a:t>
            </a:r>
            <a:r>
              <a:rPr lang="fr-FR" dirty="0"/>
              <a:t>) : </a:t>
            </a:r>
          </a:p>
          <a:p>
            <a:pPr marL="457200" lvl="1" indent="0">
              <a:buNone/>
            </a:pPr>
            <a:r>
              <a:rPr lang="fr-FR" dirty="0"/>
              <a:t>réflexe conditionné : stimuli =&gt; réactions automatique)</a:t>
            </a:r>
          </a:p>
          <a:p>
            <a:pPr>
              <a:buFont typeface="Symbol" panose="05050102010706020507" pitchFamily="18" charset="2"/>
              <a:buChar char="Þ"/>
            </a:pPr>
            <a:r>
              <a:rPr lang="fr-FR" dirty="0"/>
              <a:t>Tester le comportement humain:</a:t>
            </a:r>
          </a:p>
          <a:p>
            <a:pPr marL="457200" lvl="1" indent="0">
              <a:buNone/>
            </a:pPr>
            <a:r>
              <a:rPr lang="fr-FR" dirty="0"/>
              <a:t>Tests QI ; Cube de Knox (</a:t>
            </a:r>
            <a:r>
              <a:rPr lang="fr-FR" i="1" dirty="0"/>
              <a:t>Knox Cube</a:t>
            </a:r>
            <a:r>
              <a:rPr lang="fr-FR" dirty="0"/>
              <a:t>) </a:t>
            </a:r>
          </a:p>
          <a:p>
            <a:pPr marL="457200" lvl="1" indent="0">
              <a:spcBef>
                <a:spcPts val="0"/>
              </a:spcBef>
              <a:buNone/>
            </a:pPr>
            <a:r>
              <a:rPr lang="fr-FR" dirty="0"/>
              <a:t>à Ellis Island (barrière de la langue)</a:t>
            </a:r>
          </a:p>
          <a:p>
            <a:pPr marL="457200" lvl="1" indent="0">
              <a:spcBef>
                <a:spcPts val="0"/>
              </a:spcBef>
              <a:buNone/>
            </a:pPr>
            <a:r>
              <a:rPr lang="fr-FR" dirty="0"/>
              <a:t>=&gt; Eugénisme</a:t>
            </a:r>
          </a:p>
          <a:p>
            <a:pPr marL="0" indent="0">
              <a:buNone/>
            </a:pPr>
            <a:endParaRPr lang="fr-FR" dirty="0"/>
          </a:p>
        </p:txBody>
      </p:sp>
      <p:pic>
        <p:nvPicPr>
          <p:cNvPr id="5" name="Image 4">
            <a:extLst>
              <a:ext uri="{FF2B5EF4-FFF2-40B4-BE49-F238E27FC236}">
                <a16:creationId xmlns:a16="http://schemas.microsoft.com/office/drawing/2014/main" id="{E3FCBF73-C31D-4519-9EA8-D1B6EBDA403C}"/>
              </a:ext>
            </a:extLst>
          </p:cNvPr>
          <p:cNvPicPr>
            <a:picLocks noChangeAspect="1"/>
          </p:cNvPicPr>
          <p:nvPr/>
        </p:nvPicPr>
        <p:blipFill>
          <a:blip r:embed="rId2"/>
          <a:stretch>
            <a:fillRect/>
          </a:stretch>
        </p:blipFill>
        <p:spPr>
          <a:xfrm>
            <a:off x="6588224" y="4293096"/>
            <a:ext cx="1835244" cy="1416123"/>
          </a:xfrm>
          <a:prstGeom prst="rect">
            <a:avLst/>
          </a:prstGeom>
        </p:spPr>
      </p:pic>
    </p:spTree>
    <p:extLst>
      <p:ext uri="{BB962C8B-B14F-4D97-AF65-F5344CB8AC3E}">
        <p14:creationId xmlns:p14="http://schemas.microsoft.com/office/powerpoint/2010/main" val="1313007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0" indent="0" algn="just">
              <a:buNone/>
              <a:tabLst>
                <a:tab pos="354013" algn="l"/>
              </a:tabLst>
            </a:pPr>
            <a:r>
              <a:rPr lang="fr-FR" dirty="0"/>
              <a:t>« science exacte des rapports de l’âme et du corps » (</a:t>
            </a:r>
            <a:r>
              <a:rPr lang="fr-FR" i="1" dirty="0" err="1"/>
              <a:t>Elemente</a:t>
            </a:r>
            <a:r>
              <a:rPr lang="fr-FR" i="1" dirty="0"/>
              <a:t> der </a:t>
            </a:r>
            <a:r>
              <a:rPr lang="fr-FR" i="1" dirty="0" err="1"/>
              <a:t>Psychophysik</a:t>
            </a:r>
            <a:r>
              <a:rPr lang="fr-FR" dirty="0"/>
              <a:t>, 1860).</a:t>
            </a:r>
          </a:p>
          <a:p>
            <a:pPr marL="0" indent="0" algn="just">
              <a:buNone/>
              <a:tabLst>
                <a:tab pos="354013" algn="l"/>
              </a:tabLst>
            </a:pPr>
            <a:endParaRPr lang="fr-FR" dirty="0"/>
          </a:p>
          <a:p>
            <a:pPr lvl="1" algn="just">
              <a:buFont typeface="Symbol"/>
              <a:buChar char="Þ"/>
              <a:tabLst>
                <a:tab pos="354013" algn="l"/>
              </a:tabLst>
            </a:pPr>
            <a:r>
              <a:rPr lang="fr-FR" dirty="0"/>
              <a:t> Relation mathématique entre les phénomènes mentaux et les phénomènes corporels </a:t>
            </a:r>
          </a:p>
          <a:p>
            <a:pPr lvl="1" algn="just">
              <a:buFont typeface="Symbol"/>
              <a:buChar char="Þ"/>
              <a:tabLst>
                <a:tab pos="354013" algn="l"/>
              </a:tabLst>
            </a:pPr>
            <a:r>
              <a:rPr lang="fr-FR" dirty="0"/>
              <a:t> Nécessité d’une mesure des sensations.</a:t>
            </a:r>
          </a:p>
        </p:txBody>
      </p:sp>
    </p:spTree>
    <p:extLst>
      <p:ext uri="{BB962C8B-B14F-4D97-AF65-F5344CB8AC3E}">
        <p14:creationId xmlns:p14="http://schemas.microsoft.com/office/powerpoint/2010/main" val="25849585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57150" indent="0">
              <a:buNone/>
            </a:pPr>
            <a:r>
              <a:rPr lang="fr-FR" dirty="0"/>
              <a:t>Loi de Fechner</a:t>
            </a:r>
          </a:p>
          <a:p>
            <a:pPr marL="363538" indent="0" algn="just">
              <a:buNone/>
              <a:tabLst>
                <a:tab pos="354013" algn="l"/>
                <a:tab pos="7715250" algn="l"/>
              </a:tabLst>
            </a:pPr>
            <a:r>
              <a:rPr lang="fr-FR" sz="2800" dirty="0"/>
              <a:t>« la grandeur d’une sensation [S] n’est pas proportionnelle à la valeur absolue du stimulus [I] mais plutôt au logarithme de cette grandeur». </a:t>
            </a:r>
          </a:p>
        </p:txBody>
      </p:sp>
    </p:spTree>
    <p:extLst>
      <p:ext uri="{BB962C8B-B14F-4D97-AF65-F5344CB8AC3E}">
        <p14:creationId xmlns:p14="http://schemas.microsoft.com/office/powerpoint/2010/main" val="2155716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Psychophysique :</a:t>
            </a:r>
          </a:p>
          <a:p>
            <a:pPr marL="0" indent="0">
              <a:buNone/>
            </a:pPr>
            <a:r>
              <a:rPr lang="fr-FR" dirty="0"/>
              <a:t>Loi de Fechner:</a:t>
            </a:r>
          </a:p>
          <a:p>
            <a:pPr marL="0" indent="0" algn="ctr">
              <a:buNone/>
            </a:pPr>
            <a:r>
              <a:rPr lang="fr-FR" dirty="0"/>
              <a:t>S = k log I</a:t>
            </a:r>
          </a:p>
        </p:txBody>
      </p:sp>
      <p:pic>
        <p:nvPicPr>
          <p:cNvPr id="4" name="Image 3">
            <a:extLst>
              <a:ext uri="{FF2B5EF4-FFF2-40B4-BE49-F238E27FC236}">
                <a16:creationId xmlns:a16="http://schemas.microsoft.com/office/drawing/2014/main" id="{6703D68B-FAE2-4156-A670-17B08281B121}"/>
              </a:ext>
            </a:extLst>
          </p:cNvPr>
          <p:cNvPicPr>
            <a:picLocks noChangeAspect="1"/>
          </p:cNvPicPr>
          <p:nvPr/>
        </p:nvPicPr>
        <p:blipFill rotWithShape="1">
          <a:blip r:embed="rId3"/>
          <a:srcRect l="53492" t="52328" r="20394" b="25191"/>
          <a:stretch/>
        </p:blipFill>
        <p:spPr bwMode="auto">
          <a:xfrm>
            <a:off x="2051720" y="3429000"/>
            <a:ext cx="4464496" cy="21602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91219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Application à l’économie ?</a:t>
            </a:r>
          </a:p>
          <a:p>
            <a:pPr marL="57150" indent="0">
              <a:buNone/>
            </a:pPr>
            <a:r>
              <a:rPr lang="fr-FR" dirty="0"/>
              <a:t>Fechner (1860) : </a:t>
            </a:r>
          </a:p>
          <a:p>
            <a:pPr marL="57150" indent="0">
              <a:buNone/>
            </a:pPr>
            <a:r>
              <a:rPr lang="fr-FR" dirty="0"/>
              <a:t>« Un dollar a […] beaucoup moins de valeur pour un homme riche que pour un homme pauvre. Il peut rendre heureux un clochard un jour entier, alors qu’il ne produira aucun effet s’il est ajouté à la fortune d’un millionnaire ».</a:t>
            </a:r>
          </a:p>
        </p:txBody>
      </p:sp>
    </p:spTree>
    <p:extLst>
      <p:ext uri="{BB962C8B-B14F-4D97-AF65-F5344CB8AC3E}">
        <p14:creationId xmlns:p14="http://schemas.microsoft.com/office/powerpoint/2010/main" val="3432442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a:xfrm>
            <a:off x="458199" y="1124744"/>
            <a:ext cx="8229600" cy="5458619"/>
          </a:xfrm>
        </p:spPr>
        <p:txBody>
          <a:bodyPr>
            <a:normAutofit fontScale="85000" lnSpcReduction="10000"/>
          </a:bodyPr>
          <a:lstStyle/>
          <a:p>
            <a:pPr marL="57150" indent="0">
              <a:buNone/>
            </a:pPr>
            <a:r>
              <a:rPr lang="fr-FR" dirty="0"/>
              <a:t>Application à l’économie ?</a:t>
            </a:r>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r>
              <a:rPr lang="fr-FR" sz="2800" dirty="0"/>
              <a:t>=&gt; Max Weber (1908), « Marginal Utility and the </a:t>
            </a:r>
            <a:r>
              <a:rPr lang="fr-FR" sz="2800" dirty="0" err="1"/>
              <a:t>fundamental</a:t>
            </a:r>
            <a:r>
              <a:rPr lang="fr-FR" sz="2800" dirty="0"/>
              <a:t> Law of </a:t>
            </a:r>
            <a:r>
              <a:rPr lang="fr-FR" sz="2800" dirty="0" err="1"/>
              <a:t>Psychophysics</a:t>
            </a:r>
            <a:r>
              <a:rPr lang="fr-FR" sz="2800" dirty="0"/>
              <a:t> » (en allemand, tr. </a:t>
            </a:r>
            <a:r>
              <a:rPr lang="fr-FR" sz="2800" dirty="0" err="1"/>
              <a:t>fr.</a:t>
            </a:r>
            <a:r>
              <a:rPr lang="fr-FR" sz="2800" dirty="0"/>
              <a:t> in </a:t>
            </a:r>
            <a:r>
              <a:rPr lang="fr-FR" sz="2800" i="1" dirty="0"/>
              <a:t>Revue française de sociologie</a:t>
            </a:r>
            <a:r>
              <a:rPr lang="fr-FR" sz="2800" dirty="0"/>
              <a:t>, vol. 46 – numéro spécial sur Weber). </a:t>
            </a:r>
          </a:p>
        </p:txBody>
      </p:sp>
      <p:graphicFrame>
        <p:nvGraphicFramePr>
          <p:cNvPr id="4" name="Tableau 3">
            <a:extLst>
              <a:ext uri="{FF2B5EF4-FFF2-40B4-BE49-F238E27FC236}">
                <a16:creationId xmlns:a16="http://schemas.microsoft.com/office/drawing/2014/main" id="{F54D0F2A-D713-41E3-8E93-FDBFCBB3691F}"/>
              </a:ext>
            </a:extLst>
          </p:cNvPr>
          <p:cNvGraphicFramePr>
            <a:graphicFrameLocks noGrp="1"/>
          </p:cNvGraphicFramePr>
          <p:nvPr>
            <p:extLst>
              <p:ext uri="{D42A27DB-BD31-4B8C-83A1-F6EECF244321}">
                <p14:modId xmlns:p14="http://schemas.microsoft.com/office/powerpoint/2010/main" val="4286817197"/>
              </p:ext>
            </p:extLst>
          </p:nvPr>
        </p:nvGraphicFramePr>
        <p:xfrm>
          <a:off x="456201" y="1628800"/>
          <a:ext cx="7920880" cy="3383280"/>
        </p:xfrm>
        <a:graphic>
          <a:graphicData uri="http://schemas.openxmlformats.org/drawingml/2006/table">
            <a:tbl>
              <a:tblPr firstRow="1" bandRow="1">
                <a:tableStyleId>{5C22544A-7EE6-4342-B048-85BDC9FD1C3A}</a:tableStyleId>
              </a:tblPr>
              <a:tblGrid>
                <a:gridCol w="3744416">
                  <a:extLst>
                    <a:ext uri="{9D8B030D-6E8A-4147-A177-3AD203B41FA5}">
                      <a16:colId xmlns:a16="http://schemas.microsoft.com/office/drawing/2014/main" val="2393485604"/>
                    </a:ext>
                  </a:extLst>
                </a:gridCol>
                <a:gridCol w="4176464">
                  <a:extLst>
                    <a:ext uri="{9D8B030D-6E8A-4147-A177-3AD203B41FA5}">
                      <a16:colId xmlns:a16="http://schemas.microsoft.com/office/drawing/2014/main" val="3879380609"/>
                    </a:ext>
                  </a:extLst>
                </a:gridCol>
              </a:tblGrid>
              <a:tr h="370840">
                <a:tc>
                  <a:txBody>
                    <a:bodyPr/>
                    <a:lstStyle/>
                    <a:p>
                      <a:r>
                        <a:rPr lang="fr-FR" dirty="0"/>
                        <a:t>- Tester les réactions d’un individu à des circonstances extérieures</a:t>
                      </a:r>
                    </a:p>
                    <a:p>
                      <a:r>
                        <a:rPr lang="fr-FR" dirty="0"/>
                        <a:t>- Identifier des différences par rapport à un total</a:t>
                      </a:r>
                    </a:p>
                    <a:p>
                      <a:r>
                        <a:rPr lang="fr-FR" dirty="0"/>
                        <a:t>- Utiliser des lois mathématiques</a:t>
                      </a:r>
                    </a:p>
                  </a:txBody>
                  <a:tcPr/>
                </a:tc>
                <a:tc>
                  <a:txBody>
                    <a:bodyPr/>
                    <a:lstStyle/>
                    <a:p>
                      <a:r>
                        <a:rPr lang="fr-FR" dirty="0">
                          <a:solidFill>
                            <a:srgbClr val="4F81BD"/>
                          </a:solidFill>
                        </a:rPr>
                        <a:t>- Sensations </a:t>
                      </a:r>
                      <a:r>
                        <a:rPr lang="fr-FR" i="1" dirty="0">
                          <a:solidFill>
                            <a:srgbClr val="4F81BD"/>
                          </a:solidFill>
                        </a:rPr>
                        <a:t>vs</a:t>
                      </a:r>
                      <a:r>
                        <a:rPr lang="fr-FR" i="0" dirty="0">
                          <a:solidFill>
                            <a:srgbClr val="4F81BD"/>
                          </a:solidFill>
                        </a:rPr>
                        <a:t> satisfaction (anticipée de consommation)</a:t>
                      </a:r>
                    </a:p>
                    <a:p>
                      <a:r>
                        <a:rPr lang="fr-FR" i="0" dirty="0">
                          <a:solidFill>
                            <a:srgbClr val="4F81BD"/>
                          </a:solidFill>
                        </a:rPr>
                        <a:t>- Expériences en laboratoire </a:t>
                      </a:r>
                      <a:r>
                        <a:rPr lang="fr-FR" i="1" dirty="0">
                          <a:solidFill>
                            <a:srgbClr val="4F81BD"/>
                          </a:solidFill>
                        </a:rPr>
                        <a:t>vs</a:t>
                      </a:r>
                      <a:r>
                        <a:rPr lang="fr-FR" i="0" dirty="0">
                          <a:solidFill>
                            <a:srgbClr val="4F81BD"/>
                          </a:solidFill>
                        </a:rPr>
                        <a:t> expérience commune</a:t>
                      </a:r>
                    </a:p>
                    <a:p>
                      <a:pPr marL="0" indent="0">
                        <a:buFontTx/>
                        <a:buNone/>
                      </a:pPr>
                      <a:r>
                        <a:rPr lang="fr-FR" i="0" dirty="0">
                          <a:solidFill>
                            <a:srgbClr val="4F81BD"/>
                          </a:solidFill>
                        </a:rPr>
                        <a:t>- Expliquer le comportement humain </a:t>
                      </a:r>
                      <a:r>
                        <a:rPr lang="fr-FR" i="1" dirty="0">
                          <a:solidFill>
                            <a:srgbClr val="4F81BD"/>
                          </a:solidFill>
                        </a:rPr>
                        <a:t>vs</a:t>
                      </a:r>
                      <a:r>
                        <a:rPr lang="fr-FR" i="0" dirty="0">
                          <a:solidFill>
                            <a:srgbClr val="4F81BD"/>
                          </a:solidFill>
                        </a:rPr>
                        <a:t> représenter le comportement rationnel</a:t>
                      </a:r>
                    </a:p>
                    <a:p>
                      <a:pPr marL="0" indent="0">
                        <a:buFontTx/>
                        <a:buNone/>
                      </a:pPr>
                      <a:r>
                        <a:rPr lang="fr-FR" i="0" dirty="0">
                          <a:solidFill>
                            <a:srgbClr val="4F81BD"/>
                          </a:solidFill>
                        </a:rPr>
                        <a:t>- Possibilité de conclusion sur le système entier (pas seulement l’individu)</a:t>
                      </a:r>
                    </a:p>
                    <a:p>
                      <a:r>
                        <a:rPr lang="fr-FR" i="0" dirty="0">
                          <a:solidFill>
                            <a:srgbClr val="4F81BD"/>
                          </a:solidFill>
                        </a:rPr>
                        <a:t>-Partir de la mesure physique pour remonter vers les sensations </a:t>
                      </a:r>
                      <a:r>
                        <a:rPr lang="fr-FR" i="1" dirty="0">
                          <a:solidFill>
                            <a:srgbClr val="4F81BD"/>
                          </a:solidFill>
                        </a:rPr>
                        <a:t>vs</a:t>
                      </a:r>
                      <a:r>
                        <a:rPr lang="fr-FR" i="0" dirty="0">
                          <a:solidFill>
                            <a:srgbClr val="4F81BD"/>
                          </a:solidFill>
                        </a:rPr>
                        <a:t> partir des « sensations » pour aller vers l’action (la demande)</a:t>
                      </a:r>
                      <a:endParaRPr lang="fr-FR" dirty="0">
                        <a:solidFill>
                          <a:srgbClr val="4F81BD"/>
                        </a:solidFill>
                      </a:endParaRPr>
                    </a:p>
                  </a:txBody>
                  <a:tcPr/>
                </a:tc>
                <a:extLst>
                  <a:ext uri="{0D108BD9-81ED-4DB2-BD59-A6C34878D82A}">
                    <a16:rowId xmlns:a16="http://schemas.microsoft.com/office/drawing/2014/main" val="1033506701"/>
                  </a:ext>
                </a:extLst>
              </a:tr>
            </a:tbl>
          </a:graphicData>
        </a:graphic>
      </p:graphicFrame>
    </p:spTree>
    <p:extLst>
      <p:ext uri="{BB962C8B-B14F-4D97-AF65-F5344CB8AC3E}">
        <p14:creationId xmlns:p14="http://schemas.microsoft.com/office/powerpoint/2010/main" val="656060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a:xfrm>
            <a:off x="458199" y="1124744"/>
            <a:ext cx="8229600" cy="5458619"/>
          </a:xfrm>
        </p:spPr>
        <p:txBody>
          <a:bodyPr>
            <a:normAutofit fontScale="85000" lnSpcReduction="10000"/>
          </a:bodyPr>
          <a:lstStyle/>
          <a:p>
            <a:pPr marL="57150" indent="0">
              <a:buNone/>
            </a:pPr>
            <a:r>
              <a:rPr lang="fr-FR" dirty="0"/>
              <a:t>Application à l’économie ?</a:t>
            </a:r>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endParaRPr lang="fr-FR" dirty="0"/>
          </a:p>
          <a:p>
            <a:pPr marL="57150" indent="0">
              <a:buNone/>
            </a:pPr>
            <a:r>
              <a:rPr lang="fr-FR" sz="2800" dirty="0"/>
              <a:t>=&gt; Max Weber (1908), « Marginal Utility and the </a:t>
            </a:r>
            <a:r>
              <a:rPr lang="fr-FR" sz="2800" dirty="0" err="1"/>
              <a:t>fundamental</a:t>
            </a:r>
            <a:r>
              <a:rPr lang="fr-FR" sz="2800" dirty="0"/>
              <a:t> Law of </a:t>
            </a:r>
            <a:r>
              <a:rPr lang="fr-FR" sz="2800" dirty="0" err="1"/>
              <a:t>Psychophysics</a:t>
            </a:r>
            <a:r>
              <a:rPr lang="fr-FR" sz="2800" dirty="0"/>
              <a:t> » (en allemand, tr. </a:t>
            </a:r>
            <a:r>
              <a:rPr lang="fr-FR" sz="2800" dirty="0" err="1"/>
              <a:t>fr.</a:t>
            </a:r>
            <a:r>
              <a:rPr lang="fr-FR" sz="2800" dirty="0"/>
              <a:t> in </a:t>
            </a:r>
            <a:r>
              <a:rPr lang="fr-FR" sz="2800" i="1" dirty="0"/>
              <a:t>Revue française de sociologie</a:t>
            </a:r>
            <a:r>
              <a:rPr lang="fr-FR" sz="2800" dirty="0"/>
              <a:t>, vol. 46 – numéro spécial sur Weber). </a:t>
            </a:r>
          </a:p>
        </p:txBody>
      </p:sp>
      <p:graphicFrame>
        <p:nvGraphicFramePr>
          <p:cNvPr id="4" name="Tableau 3">
            <a:extLst>
              <a:ext uri="{FF2B5EF4-FFF2-40B4-BE49-F238E27FC236}">
                <a16:creationId xmlns:a16="http://schemas.microsoft.com/office/drawing/2014/main" id="{F54D0F2A-D713-41E3-8E93-FDBFCBB3691F}"/>
              </a:ext>
            </a:extLst>
          </p:cNvPr>
          <p:cNvGraphicFramePr>
            <a:graphicFrameLocks noGrp="1"/>
          </p:cNvGraphicFramePr>
          <p:nvPr>
            <p:extLst>
              <p:ext uri="{D42A27DB-BD31-4B8C-83A1-F6EECF244321}">
                <p14:modId xmlns:p14="http://schemas.microsoft.com/office/powerpoint/2010/main" val="1049710281"/>
              </p:ext>
            </p:extLst>
          </p:nvPr>
        </p:nvGraphicFramePr>
        <p:xfrm>
          <a:off x="456201" y="1628800"/>
          <a:ext cx="7920880" cy="3383280"/>
        </p:xfrm>
        <a:graphic>
          <a:graphicData uri="http://schemas.openxmlformats.org/drawingml/2006/table">
            <a:tbl>
              <a:tblPr firstRow="1" bandRow="1">
                <a:tableStyleId>{5C22544A-7EE6-4342-B048-85BDC9FD1C3A}</a:tableStyleId>
              </a:tblPr>
              <a:tblGrid>
                <a:gridCol w="3744416">
                  <a:extLst>
                    <a:ext uri="{9D8B030D-6E8A-4147-A177-3AD203B41FA5}">
                      <a16:colId xmlns:a16="http://schemas.microsoft.com/office/drawing/2014/main" val="2393485604"/>
                    </a:ext>
                  </a:extLst>
                </a:gridCol>
                <a:gridCol w="4176464">
                  <a:extLst>
                    <a:ext uri="{9D8B030D-6E8A-4147-A177-3AD203B41FA5}">
                      <a16:colId xmlns:a16="http://schemas.microsoft.com/office/drawing/2014/main" val="3879380609"/>
                    </a:ext>
                  </a:extLst>
                </a:gridCol>
              </a:tblGrid>
              <a:tr h="370840">
                <a:tc>
                  <a:txBody>
                    <a:bodyPr/>
                    <a:lstStyle/>
                    <a:p>
                      <a:r>
                        <a:rPr lang="fr-FR" dirty="0"/>
                        <a:t>- Tester les réactions d’un individu à des circonstances extérieures</a:t>
                      </a:r>
                    </a:p>
                    <a:p>
                      <a:r>
                        <a:rPr lang="fr-FR" dirty="0"/>
                        <a:t>- Identifier des différences par rapport à un total</a:t>
                      </a:r>
                    </a:p>
                    <a:p>
                      <a:r>
                        <a:rPr lang="fr-FR" dirty="0"/>
                        <a:t>- Utiliser des lois mathématiques</a:t>
                      </a:r>
                    </a:p>
                  </a:txBody>
                  <a:tcPr/>
                </a:tc>
                <a:tc>
                  <a:txBody>
                    <a:bodyPr/>
                    <a:lstStyle/>
                    <a:p>
                      <a:r>
                        <a:rPr lang="fr-FR" dirty="0"/>
                        <a:t>- </a:t>
                      </a:r>
                      <a:r>
                        <a:rPr lang="fr-FR" sz="1800" b="1" i="0" kern="1200" dirty="0">
                          <a:solidFill>
                            <a:schemeClr val="lt1"/>
                          </a:solidFill>
                          <a:latin typeface="+mn-lt"/>
                          <a:ea typeface="+mn-ea"/>
                          <a:cs typeface="+mn-cs"/>
                        </a:rPr>
                        <a:t>Sensations</a:t>
                      </a:r>
                      <a:r>
                        <a:rPr lang="fr-FR" dirty="0"/>
                        <a:t> </a:t>
                      </a:r>
                      <a:r>
                        <a:rPr lang="fr-FR" i="1" dirty="0"/>
                        <a:t>vs</a:t>
                      </a:r>
                      <a:r>
                        <a:rPr lang="fr-FR" i="0" dirty="0"/>
                        <a:t> </a:t>
                      </a:r>
                      <a:r>
                        <a:rPr lang="fr-FR" i="0" dirty="0">
                          <a:solidFill>
                            <a:srgbClr val="FFFF00"/>
                          </a:solidFill>
                        </a:rPr>
                        <a:t>satisfaction</a:t>
                      </a:r>
                      <a:r>
                        <a:rPr lang="fr-FR" i="0" dirty="0"/>
                        <a:t> (anticipée de consommation)</a:t>
                      </a:r>
                    </a:p>
                    <a:p>
                      <a:r>
                        <a:rPr lang="fr-FR" i="0" dirty="0"/>
                        <a:t>- Expériences en laboratoire </a:t>
                      </a:r>
                      <a:r>
                        <a:rPr lang="fr-FR" i="1" dirty="0"/>
                        <a:t>vs</a:t>
                      </a:r>
                      <a:r>
                        <a:rPr lang="fr-FR" i="0" dirty="0"/>
                        <a:t> </a:t>
                      </a:r>
                      <a:r>
                        <a:rPr lang="fr-FR" i="0" dirty="0">
                          <a:solidFill>
                            <a:srgbClr val="FFFF00"/>
                          </a:solidFill>
                        </a:rPr>
                        <a:t>expérience commune</a:t>
                      </a:r>
                    </a:p>
                    <a:p>
                      <a:pPr marL="0" indent="0">
                        <a:buFontTx/>
                        <a:buNone/>
                      </a:pPr>
                      <a:r>
                        <a:rPr lang="fr-FR" i="0" dirty="0"/>
                        <a:t>- Expliquer le comportement humain </a:t>
                      </a:r>
                      <a:r>
                        <a:rPr lang="fr-FR" i="1" dirty="0"/>
                        <a:t>vs</a:t>
                      </a:r>
                      <a:r>
                        <a:rPr lang="fr-FR" i="0" dirty="0"/>
                        <a:t> </a:t>
                      </a:r>
                      <a:r>
                        <a:rPr lang="fr-FR" i="0" dirty="0">
                          <a:solidFill>
                            <a:srgbClr val="FFFF00"/>
                          </a:solidFill>
                        </a:rPr>
                        <a:t>représenter le comportement rationnel</a:t>
                      </a:r>
                    </a:p>
                    <a:p>
                      <a:pPr marL="0" indent="0">
                        <a:buFontTx/>
                        <a:buNone/>
                      </a:pPr>
                      <a:r>
                        <a:rPr lang="fr-FR" i="0" dirty="0">
                          <a:solidFill>
                            <a:srgbClr val="FFFF00"/>
                          </a:solidFill>
                        </a:rPr>
                        <a:t>- Possibilité de conclusion sur le système entier (pas seulement l’individu)</a:t>
                      </a:r>
                    </a:p>
                    <a:p>
                      <a:r>
                        <a:rPr lang="fr-FR" i="0" dirty="0"/>
                        <a:t>-Partir de la mesure physique pour remonter vers les sensations </a:t>
                      </a:r>
                      <a:r>
                        <a:rPr lang="fr-FR" i="1" dirty="0"/>
                        <a:t>vs</a:t>
                      </a:r>
                      <a:r>
                        <a:rPr lang="fr-FR" i="0" dirty="0"/>
                        <a:t> </a:t>
                      </a:r>
                      <a:r>
                        <a:rPr lang="fr-FR" i="0" dirty="0">
                          <a:solidFill>
                            <a:srgbClr val="FFFF00"/>
                          </a:solidFill>
                        </a:rPr>
                        <a:t>partir des « sensations » pour aller vers l’action (la demande)</a:t>
                      </a:r>
                      <a:endParaRPr lang="fr-FR" dirty="0">
                        <a:solidFill>
                          <a:srgbClr val="FFFF00"/>
                        </a:solidFill>
                      </a:endParaRPr>
                    </a:p>
                  </a:txBody>
                  <a:tcPr/>
                </a:tc>
                <a:extLst>
                  <a:ext uri="{0D108BD9-81ED-4DB2-BD59-A6C34878D82A}">
                    <a16:rowId xmlns:a16="http://schemas.microsoft.com/office/drawing/2014/main" val="1033506701"/>
                  </a:ext>
                </a:extLst>
              </a:tr>
            </a:tbl>
          </a:graphicData>
        </a:graphic>
      </p:graphicFrame>
    </p:spTree>
    <p:extLst>
      <p:ext uri="{BB962C8B-B14F-4D97-AF65-F5344CB8AC3E}">
        <p14:creationId xmlns:p14="http://schemas.microsoft.com/office/powerpoint/2010/main" val="1915688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lnSpcReduction="10000"/>
          </a:bodyPr>
          <a:lstStyle/>
          <a:p>
            <a:pPr marL="57150" indent="0">
              <a:buNone/>
            </a:pPr>
            <a:r>
              <a:rPr lang="fr-FR" dirty="0"/>
              <a:t>Exemple :</a:t>
            </a:r>
          </a:p>
          <a:p>
            <a:pPr marL="57150" indent="0">
              <a:buNone/>
            </a:pPr>
            <a:r>
              <a:rPr lang="fr-FR" dirty="0"/>
              <a:t>Chez Edgeworth et sa « the quasi </a:t>
            </a:r>
            <a:r>
              <a:rPr lang="fr-FR" dirty="0" err="1"/>
              <a:t>Fechnerian</a:t>
            </a:r>
            <a:r>
              <a:rPr lang="fr-FR" dirty="0"/>
              <a:t> </a:t>
            </a:r>
            <a:r>
              <a:rPr lang="fr-FR" dirty="0" err="1"/>
              <a:t>law</a:t>
            </a:r>
            <a:r>
              <a:rPr lang="fr-FR" dirty="0"/>
              <a:t> » : </a:t>
            </a:r>
          </a:p>
          <a:p>
            <a:pPr marL="57150" indent="0" algn="just">
              <a:buNone/>
            </a:pPr>
            <a:r>
              <a:rPr lang="fr-FR" dirty="0"/>
              <a:t>« le taux d'augmentation du </a:t>
            </a:r>
            <a:r>
              <a:rPr lang="fr-FR" b="1" dirty="0"/>
              <a:t>plaisir</a:t>
            </a:r>
            <a:r>
              <a:rPr lang="fr-FR" dirty="0"/>
              <a:t> diminue à mesure que les moyens d'obtention du plaisir augmentent ». </a:t>
            </a:r>
          </a:p>
          <a:p>
            <a:pPr marL="57150" indent="0" algn="just">
              <a:buNone/>
            </a:pPr>
            <a:r>
              <a:rPr lang="fr-FR" dirty="0"/>
              <a:t>« le taux auquel augmente la </a:t>
            </a:r>
            <a:r>
              <a:rPr lang="fr-FR" b="1" dirty="0"/>
              <a:t>fatigue</a:t>
            </a:r>
            <a:r>
              <a:rPr lang="fr-FR" dirty="0"/>
              <a:t> est de plus en plus grand à mesure que le travail effectué augmente » </a:t>
            </a:r>
          </a:p>
        </p:txBody>
      </p:sp>
    </p:spTree>
    <p:extLst>
      <p:ext uri="{BB962C8B-B14F-4D97-AF65-F5344CB8AC3E}">
        <p14:creationId xmlns:p14="http://schemas.microsoft.com/office/powerpoint/2010/main" val="37898909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Introduction dans l’économie (Jevons, 1871) </a:t>
            </a:r>
          </a:p>
          <a:p>
            <a:pPr marL="57150" indent="0" algn="ctr">
              <a:buNone/>
            </a:pPr>
            <a:r>
              <a:rPr lang="fr-FR" dirty="0"/>
              <a:t>Rôle de </a:t>
            </a:r>
            <a:r>
              <a:rPr lang="fr-FR" dirty="0" err="1"/>
              <a:t>Jennings</a:t>
            </a:r>
            <a:r>
              <a:rPr lang="fr-FR" dirty="0"/>
              <a:t> (1814-1891)</a:t>
            </a:r>
          </a:p>
          <a:p>
            <a:pPr marL="57150" indent="0" algn="just">
              <a:buNone/>
            </a:pPr>
            <a:r>
              <a:rPr lang="fr-FR" i="1" dirty="0"/>
              <a:t>Natural </a:t>
            </a:r>
            <a:r>
              <a:rPr lang="fr-FR" i="1" dirty="0" err="1"/>
              <a:t>Elements</a:t>
            </a:r>
            <a:r>
              <a:rPr lang="fr-FR" i="1" dirty="0"/>
              <a:t> of </a:t>
            </a:r>
            <a:r>
              <a:rPr lang="fr-FR" i="1" dirty="0" err="1"/>
              <a:t>Political</a:t>
            </a:r>
            <a:r>
              <a:rPr lang="fr-FR" i="1" dirty="0"/>
              <a:t> </a:t>
            </a:r>
            <a:r>
              <a:rPr lang="fr-FR" i="1" dirty="0" err="1"/>
              <a:t>Economy</a:t>
            </a:r>
            <a:r>
              <a:rPr lang="fr-FR" dirty="0"/>
              <a:t> : </a:t>
            </a:r>
          </a:p>
          <a:p>
            <a:pPr marL="57150" indent="0" algn="just">
              <a:buNone/>
            </a:pPr>
            <a:r>
              <a:rPr lang="fr-FR" dirty="0"/>
              <a:t>=&gt; volonté de « mettre l'économie politique en relation avec l'étude de la psychologie et de la physiologie ». </a:t>
            </a:r>
          </a:p>
        </p:txBody>
      </p:sp>
    </p:spTree>
    <p:extLst>
      <p:ext uri="{BB962C8B-B14F-4D97-AF65-F5344CB8AC3E}">
        <p14:creationId xmlns:p14="http://schemas.microsoft.com/office/powerpoint/2010/main" val="2438968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2 lois chez </a:t>
            </a:r>
            <a:r>
              <a:rPr lang="fr-FR" dirty="0" err="1"/>
              <a:t>Jennings</a:t>
            </a:r>
            <a:r>
              <a:rPr lang="fr-FR" dirty="0"/>
              <a:t> :</a:t>
            </a:r>
          </a:p>
          <a:p>
            <a:pPr marL="57150" indent="0" algn="just">
              <a:buNone/>
            </a:pPr>
            <a:r>
              <a:rPr lang="fr-FR" sz="2800" b="1" dirty="0"/>
              <a:t>«les sensations résultant de la consommation varient (...) avec les quantités de marchandise consommées»</a:t>
            </a:r>
            <a:r>
              <a:rPr lang="fr-FR" sz="2800" dirty="0"/>
              <a:t>: </a:t>
            </a:r>
          </a:p>
          <a:p>
            <a:pPr marL="457200" lvl="1" indent="0" algn="just">
              <a:buNone/>
            </a:pPr>
            <a:r>
              <a:rPr lang="fr-FR" sz="2400" dirty="0"/>
              <a:t>« pour toutes les marchandises, nos sensations montrent que les degrés de satisfaction ne progressent pas </a:t>
            </a:r>
            <a:r>
              <a:rPr lang="fr-FR" sz="2400" i="1" dirty="0"/>
              <a:t>pari </a:t>
            </a:r>
            <a:r>
              <a:rPr lang="fr-FR" sz="2400" i="1" dirty="0" err="1"/>
              <a:t>passu</a:t>
            </a:r>
            <a:r>
              <a:rPr lang="fr-FR" sz="2400" dirty="0"/>
              <a:t> avec les quantités consommées – ils n'augmentent pas de la même manière que celle avec laquelle progresse la quantité de marchandise offerte aux sens (...) – mais diminuent graduellement jusqu'à ce qu'ils disparaissent finalement et que des quantités additionnelles de marchandise ne puissent plus procurer de satisfaction supplémentaire » </a:t>
            </a:r>
          </a:p>
        </p:txBody>
      </p:sp>
    </p:spTree>
    <p:extLst>
      <p:ext uri="{BB962C8B-B14F-4D97-AF65-F5344CB8AC3E}">
        <p14:creationId xmlns:p14="http://schemas.microsoft.com/office/powerpoint/2010/main" val="20691834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2 lois chez </a:t>
            </a:r>
            <a:r>
              <a:rPr lang="fr-FR" dirty="0" err="1"/>
              <a:t>Jennings</a:t>
            </a:r>
            <a:r>
              <a:rPr lang="fr-FR" dirty="0"/>
              <a:t>:</a:t>
            </a:r>
          </a:p>
          <a:p>
            <a:pPr marL="57150" indent="0" algn="just">
              <a:buNone/>
            </a:pPr>
            <a:r>
              <a:rPr lang="fr-FR" sz="2800" dirty="0"/>
              <a:t>« il est tout à fait évident que le degré de pénibilité des sensations endurées ne varie pas directement avec la quantité de travail effectuée mais augmente bien plus rapidement, de la même façon qu'augmente la résistance qu'un milieu oppose à un corps en mouvement ». </a:t>
            </a:r>
          </a:p>
          <a:p>
            <a:pPr marL="457200" lvl="1" indent="0" algn="just">
              <a:buNone/>
            </a:pPr>
            <a:r>
              <a:rPr lang="fr-FR" sz="2400" dirty="0"/>
              <a:t>=&gt; «loi de variation du travail» (Jevons), selon laquelle à « mesure que le travail se prolonge, l'effort devient en règle générale de plus en plus pénible ».</a:t>
            </a:r>
          </a:p>
        </p:txBody>
      </p:sp>
    </p:spTree>
    <p:extLst>
      <p:ext uri="{BB962C8B-B14F-4D97-AF65-F5344CB8AC3E}">
        <p14:creationId xmlns:p14="http://schemas.microsoft.com/office/powerpoint/2010/main" val="10070828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Jevons : article dans </a:t>
            </a:r>
            <a:r>
              <a:rPr lang="fr-FR" i="1" dirty="0"/>
              <a:t>Nature (1870)</a:t>
            </a:r>
          </a:p>
          <a:p>
            <a:pPr marL="57150" indent="0">
              <a:buNone/>
            </a:pPr>
            <a:r>
              <a:rPr lang="fr-FR" dirty="0"/>
              <a:t>« préciser les relations mathématiques sur lesquelles la science de l’économie est fondée »</a:t>
            </a:r>
          </a:p>
          <a:p>
            <a:pPr marL="57150" indent="0">
              <a:buNone/>
            </a:pPr>
            <a:endParaRPr lang="fr-FR" dirty="0"/>
          </a:p>
          <a:p>
            <a:pPr marL="57150" indent="0">
              <a:buNone/>
            </a:pPr>
            <a:r>
              <a:rPr lang="fr-FR" dirty="0"/>
              <a:t>Problème de l’économie : les individus cherchent à « satisfaire au mieux leurs besoins avec le minimum d’efforts »</a:t>
            </a:r>
          </a:p>
        </p:txBody>
      </p:sp>
    </p:spTree>
    <p:extLst>
      <p:ext uri="{BB962C8B-B14F-4D97-AF65-F5344CB8AC3E}">
        <p14:creationId xmlns:p14="http://schemas.microsoft.com/office/powerpoint/2010/main" val="20167692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Critiques :</a:t>
            </a:r>
          </a:p>
          <a:p>
            <a:pPr marL="57150" indent="0">
              <a:buNone/>
            </a:pPr>
            <a:r>
              <a:rPr lang="fr-FR" dirty="0"/>
              <a:t>« l'approche de l'économie développée par Jevons dans sa </a:t>
            </a:r>
            <a:r>
              <a:rPr lang="fr-FR" i="1" dirty="0"/>
              <a:t>Theory of </a:t>
            </a:r>
            <a:r>
              <a:rPr lang="fr-FR" i="1" dirty="0" err="1"/>
              <a:t>Political</a:t>
            </a:r>
            <a:r>
              <a:rPr lang="fr-FR" i="1" dirty="0"/>
              <a:t> </a:t>
            </a:r>
            <a:r>
              <a:rPr lang="fr-FR" i="1" dirty="0" err="1"/>
              <a:t>Economy</a:t>
            </a:r>
            <a:r>
              <a:rPr lang="fr-FR" dirty="0"/>
              <a:t> semble donner à cette science [l’éco po] un contenu psychologique bien trop important et un aspect social bien trop réduit » </a:t>
            </a:r>
          </a:p>
          <a:p>
            <a:pPr marL="57150" indent="0" algn="r">
              <a:buNone/>
            </a:pPr>
            <a:r>
              <a:rPr lang="fr-FR" dirty="0"/>
              <a:t>John Neville Keynes, </a:t>
            </a:r>
            <a:r>
              <a:rPr lang="fr-FR" i="1" dirty="0"/>
              <a:t>The Scope and Method of </a:t>
            </a:r>
            <a:r>
              <a:rPr lang="fr-FR" i="1" dirty="0" err="1"/>
              <a:t>Political</a:t>
            </a:r>
            <a:r>
              <a:rPr lang="fr-FR" i="1" dirty="0"/>
              <a:t> </a:t>
            </a:r>
            <a:r>
              <a:rPr lang="fr-FR" i="1" dirty="0" err="1"/>
              <a:t>Economy</a:t>
            </a:r>
            <a:r>
              <a:rPr lang="fr-FR" dirty="0"/>
              <a:t> (1890) </a:t>
            </a:r>
          </a:p>
        </p:txBody>
      </p:sp>
    </p:spTree>
    <p:extLst>
      <p:ext uri="{BB962C8B-B14F-4D97-AF65-F5344CB8AC3E}">
        <p14:creationId xmlns:p14="http://schemas.microsoft.com/office/powerpoint/2010/main" val="6699863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85000" lnSpcReduction="20000"/>
          </a:bodyPr>
          <a:lstStyle/>
          <a:p>
            <a:pPr marL="57150" indent="0">
              <a:buNone/>
            </a:pPr>
            <a:r>
              <a:rPr lang="fr-FR" dirty="0"/>
              <a:t>Critiques :</a:t>
            </a:r>
          </a:p>
          <a:p>
            <a:pPr marL="57150" indent="0">
              <a:buNone/>
            </a:pPr>
            <a:r>
              <a:rPr lang="fr-FR" dirty="0"/>
              <a:t>I. Fisher, 1892 : </a:t>
            </a:r>
          </a:p>
          <a:p>
            <a:pPr marL="57150" indent="0" algn="just">
              <a:buNone/>
            </a:pPr>
            <a:r>
              <a:rPr lang="fr-FR" dirty="0"/>
              <a:t>« Personne n’a jamais nié que les actions économiques ont un antécédent invariable, le désir. Que ce nécessaire antécédent de désir soit ‘le plaisir’ ou [...] ‘le devoir’ ou la ‘peur’ concerne un phénomène [...] qui relève entièrement du domaine de la psychologie. Nous nous contentons donc du postulat psycho-économique de base suivant : </a:t>
            </a:r>
            <a:r>
              <a:rPr lang="fr-FR" i="1" dirty="0"/>
              <a:t>Chaque individu agit comme il le désire.</a:t>
            </a:r>
            <a:r>
              <a:rPr lang="fr-FR" dirty="0"/>
              <a:t>» (1892 : 11).</a:t>
            </a:r>
          </a:p>
          <a:p>
            <a:pPr marL="57150" indent="0" algn="just">
              <a:buNone/>
            </a:pPr>
            <a:r>
              <a:rPr lang="fr-FR" dirty="0"/>
              <a:t>Edgeworth « s’est égaré » car il a franchi « la ligne de démarcation entre la psychologie et l’économie » </a:t>
            </a:r>
          </a:p>
        </p:txBody>
      </p:sp>
    </p:spTree>
    <p:extLst>
      <p:ext uri="{BB962C8B-B14F-4D97-AF65-F5344CB8AC3E}">
        <p14:creationId xmlns:p14="http://schemas.microsoft.com/office/powerpoint/2010/main" val="6301955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77500" lnSpcReduction="20000"/>
          </a:bodyPr>
          <a:lstStyle/>
          <a:p>
            <a:pPr marL="57150" indent="0">
              <a:buNone/>
            </a:pPr>
            <a:r>
              <a:rPr lang="fr-FR" dirty="0"/>
              <a:t>Critiques :</a:t>
            </a:r>
          </a:p>
          <a:p>
            <a:pPr marL="57150" indent="0">
              <a:buNone/>
            </a:pPr>
            <a:r>
              <a:rPr lang="fr-FR" dirty="0"/>
              <a:t>V. Pareto, 1896 : </a:t>
            </a:r>
          </a:p>
          <a:p>
            <a:pPr marL="57150" indent="0" algn="just">
              <a:buNone/>
            </a:pPr>
            <a:endParaRPr lang="fr-FR" i="1" dirty="0"/>
          </a:p>
          <a:p>
            <a:pPr marL="57150" indent="0" algn="just">
              <a:buNone/>
            </a:pPr>
            <a:r>
              <a:rPr lang="fr-FR" i="1" dirty="0"/>
              <a:t>Cours d’économie politique</a:t>
            </a:r>
            <a:r>
              <a:rPr lang="fr-FR" dirty="0"/>
              <a:t> : « Pourquoi les hommes aiment-ils les boissons fermentées ? Pourquoi beaucoup d’entre eux préfèrent-ils les grands crus de Bordeaux à la piquette ? Ce sont des problèmes que le physiologiste et le chimiste, ou d’autres savants, résoudront. La science de l’ophélimité prend son point de départ dans ces faits mêmes » (1896, I : 4).</a:t>
            </a:r>
          </a:p>
          <a:p>
            <a:pPr marL="57150" indent="0" algn="just">
              <a:buNone/>
            </a:pPr>
            <a:endParaRPr lang="fr-FR" dirty="0"/>
          </a:p>
          <a:p>
            <a:pPr marL="57150" indent="0" algn="r">
              <a:buNone/>
            </a:pPr>
            <a:r>
              <a:rPr lang="fr-FR" sz="2600" dirty="0"/>
              <a:t>[Mais : cf. Bruni and </a:t>
            </a:r>
            <a:r>
              <a:rPr lang="fr-FR" sz="2600" dirty="0" err="1"/>
              <a:t>Guala</a:t>
            </a:r>
            <a:r>
              <a:rPr lang="fr-FR" sz="2600" dirty="0"/>
              <a:t> (2001), « Vilfredo Pareto and the </a:t>
            </a:r>
          </a:p>
          <a:p>
            <a:pPr marL="57150" indent="0" algn="r">
              <a:buNone/>
            </a:pPr>
            <a:r>
              <a:rPr lang="fr-FR" sz="2600" dirty="0" err="1"/>
              <a:t>Epistemological</a:t>
            </a:r>
            <a:r>
              <a:rPr lang="fr-FR" sz="2600" dirty="0"/>
              <a:t> </a:t>
            </a:r>
            <a:r>
              <a:rPr lang="fr-FR" sz="2600" dirty="0" err="1"/>
              <a:t>Foundations</a:t>
            </a:r>
            <a:r>
              <a:rPr lang="fr-FR" sz="2600" dirty="0"/>
              <a:t> of </a:t>
            </a:r>
            <a:r>
              <a:rPr lang="fr-FR" sz="2600" dirty="0" err="1"/>
              <a:t>Choice</a:t>
            </a:r>
            <a:r>
              <a:rPr lang="fr-FR" sz="2600" dirty="0"/>
              <a:t> Theory », </a:t>
            </a:r>
          </a:p>
          <a:p>
            <a:pPr marL="57150" indent="0" algn="r">
              <a:buNone/>
            </a:pPr>
            <a:r>
              <a:rPr lang="fr-FR" sz="2600" i="1" dirty="0" err="1"/>
              <a:t>History</a:t>
            </a:r>
            <a:r>
              <a:rPr lang="fr-FR" sz="2600" i="1" dirty="0"/>
              <a:t> of </a:t>
            </a:r>
            <a:r>
              <a:rPr lang="fr-FR" sz="2600" i="1" dirty="0" err="1"/>
              <a:t>Political</a:t>
            </a:r>
            <a:r>
              <a:rPr lang="fr-FR" sz="2600" i="1" dirty="0"/>
              <a:t> Economy</a:t>
            </a:r>
            <a:r>
              <a:rPr lang="fr-FR" sz="2600" dirty="0"/>
              <a:t>, 33(1), pp. 21-49]</a:t>
            </a:r>
          </a:p>
        </p:txBody>
      </p:sp>
    </p:spTree>
    <p:extLst>
      <p:ext uri="{BB962C8B-B14F-4D97-AF65-F5344CB8AC3E}">
        <p14:creationId xmlns:p14="http://schemas.microsoft.com/office/powerpoint/2010/main" val="451206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77500" lnSpcReduction="20000"/>
          </a:bodyPr>
          <a:lstStyle/>
          <a:p>
            <a:pPr marL="57150" indent="0">
              <a:buNone/>
            </a:pPr>
            <a:r>
              <a:rPr lang="fr-FR" dirty="0"/>
              <a:t>Critiques :</a:t>
            </a:r>
          </a:p>
          <a:p>
            <a:pPr marL="57150" indent="0">
              <a:buNone/>
            </a:pPr>
            <a:r>
              <a:rPr lang="fr-FR" dirty="0"/>
              <a:t>V. Pareto, 1897 : </a:t>
            </a:r>
          </a:p>
          <a:p>
            <a:pPr marL="57150" indent="0" algn="just">
              <a:buNone/>
            </a:pPr>
            <a:r>
              <a:rPr lang="fr-FR" dirty="0"/>
              <a:t>Lettre à A. </a:t>
            </a:r>
            <a:r>
              <a:rPr lang="fr-FR" dirty="0" err="1"/>
              <a:t>Naville</a:t>
            </a:r>
            <a:r>
              <a:rPr lang="fr-FR" dirty="0"/>
              <a:t> : « Je ne dis pas que l’Economie peut se passer entièrement de la psychologie. Je dis qu’elle doit tâcher de se tenir aussi étrangère que possible à des discussions qui sont loin d’être terminées. </a:t>
            </a:r>
            <a:r>
              <a:rPr lang="fr-FR" i="1" dirty="0"/>
              <a:t>Pour cela il faut remonter le moins haut possible </a:t>
            </a:r>
            <a:r>
              <a:rPr lang="fr-FR" dirty="0"/>
              <a:t>dans la matière qui appartient à la psychologie. Ainsi, par exemple, nous sommes d’accord pour considérer l’acte humain comme la résultante d’un grand nombre de causes (besoins, désirs, morale, justice etc.). Nous pouvons donc prendre cette base pour continuer l’accord dans les déductions de l’Economie politique. Mais si nous remontons plus haut que cette base, je crains fort que l’accord ne cesse » (1897, in Pareto, 1890-1923, I : 327).</a:t>
            </a:r>
          </a:p>
        </p:txBody>
      </p:sp>
    </p:spTree>
    <p:extLst>
      <p:ext uri="{BB962C8B-B14F-4D97-AF65-F5344CB8AC3E}">
        <p14:creationId xmlns:p14="http://schemas.microsoft.com/office/powerpoint/2010/main" val="5989302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Utilitarisme : deuxième dimension =&gt; collective/Bien-être.</a:t>
            </a:r>
          </a:p>
          <a:p>
            <a:pPr marL="457200" lvl="1" indent="0">
              <a:buNone/>
            </a:pPr>
            <a:r>
              <a:rPr lang="fr-FR" dirty="0"/>
              <a:t>Première économie du bien-être (Samuelson, 1947).</a:t>
            </a:r>
          </a:p>
        </p:txBody>
      </p:sp>
    </p:spTree>
    <p:extLst>
      <p:ext uri="{BB962C8B-B14F-4D97-AF65-F5344CB8AC3E}">
        <p14:creationId xmlns:p14="http://schemas.microsoft.com/office/powerpoint/2010/main" val="32317676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fontScale="77500" lnSpcReduction="20000"/>
          </a:bodyPr>
          <a:lstStyle/>
          <a:p>
            <a:pPr marL="57150" indent="0" algn="just">
              <a:buNone/>
            </a:pPr>
            <a:r>
              <a:rPr lang="fr-FR" dirty="0"/>
              <a:t>Comparaisons interpersonnelles d’utilité </a:t>
            </a:r>
          </a:p>
          <a:p>
            <a:pPr marL="457200" lvl="1" indent="0" algn="just">
              <a:buNone/>
            </a:pPr>
            <a:r>
              <a:rPr lang="fr-FR" dirty="0"/>
              <a:t>« </a:t>
            </a:r>
            <a:r>
              <a:rPr lang="fr-FR" b="1" dirty="0"/>
              <a:t>Chez les économistes modernes, il est à la mode d’insister sur le fait que les jugements de valeur morale n’ont aucune place dans l’analyse scientifique</a:t>
            </a:r>
            <a:r>
              <a:rPr lang="fr-FR" dirty="0"/>
              <a:t>. Le professeur Robbins, ne particulier, a insisté sur ce point, et de nos jours on a l’habitude d’établir une distinction entre l’analyse pure de Robbins en tant qu’économiste et sa propagande, les interdits qu’il a jetés et les conseils de politique économique qu’il a donnés en tant que citoyen. En pratique, cette règle quelque peu schizoïde, si on la pousse à l’extrême, devient difficile à admettre et mène à des périphrases passablement fastidieuses. Fondamentalement, Robbins a sans doute raison. Prendre ses désirs pour des réalités est un obstacle sérieux à une analyse et à une description correctes, et il est impossible d’aboutir à des conclusions morales de la même façon que l’on déduit ou que l’on vérifie des hypothèses scientifiques. (Samuelson, 1947 ; </a:t>
            </a:r>
            <a:r>
              <a:rPr lang="fr-FR" i="1" dirty="0" err="1"/>
              <a:t>Foundations</a:t>
            </a:r>
            <a:r>
              <a:rPr lang="fr-FR" i="1" dirty="0"/>
              <a:t>, </a:t>
            </a:r>
            <a:r>
              <a:rPr lang="fr-FR" dirty="0"/>
              <a:t>pp. 283-4).</a:t>
            </a:r>
          </a:p>
        </p:txBody>
      </p:sp>
    </p:spTree>
    <p:extLst>
      <p:ext uri="{BB962C8B-B14F-4D97-AF65-F5344CB8AC3E}">
        <p14:creationId xmlns:p14="http://schemas.microsoft.com/office/powerpoint/2010/main" val="13842044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14350" indent="-457200" algn="just">
              <a:buFont typeface="Symbol"/>
              <a:buChar char="Þ"/>
            </a:pPr>
            <a:r>
              <a:rPr lang="fr-FR" dirty="0"/>
              <a:t>1870s : « révolution marginaliste »</a:t>
            </a:r>
          </a:p>
          <a:p>
            <a:pPr marL="514350" indent="-457200" algn="just">
              <a:buFont typeface="Symbol"/>
              <a:buChar char="Þ"/>
            </a:pPr>
            <a:r>
              <a:rPr lang="fr-FR" dirty="0"/>
              <a:t>1930s : « révolution </a:t>
            </a:r>
            <a:r>
              <a:rPr lang="fr-FR" dirty="0" err="1"/>
              <a:t>ordinaliste</a:t>
            </a:r>
            <a:r>
              <a:rPr lang="fr-FR" dirty="0"/>
              <a:t> » (Hicks)</a:t>
            </a:r>
          </a:p>
          <a:p>
            <a:pPr marL="57150" indent="0" algn="ctr">
              <a:buNone/>
            </a:pPr>
            <a:r>
              <a:rPr lang="fr-FR" dirty="0"/>
              <a:t>Science =&gt; ce qui est </a:t>
            </a:r>
            <a:r>
              <a:rPr lang="fr-FR" i="1" dirty="0"/>
              <a:t>observable</a:t>
            </a:r>
            <a:r>
              <a:rPr lang="fr-FR" dirty="0"/>
              <a:t>.</a:t>
            </a:r>
          </a:p>
          <a:p>
            <a:pPr marL="57150" indent="0" algn="just">
              <a:buNone/>
            </a:pPr>
            <a:endParaRPr lang="fr-FR" dirty="0"/>
          </a:p>
        </p:txBody>
      </p:sp>
    </p:spTree>
    <p:extLst>
      <p:ext uri="{BB962C8B-B14F-4D97-AF65-F5344CB8AC3E}">
        <p14:creationId xmlns:p14="http://schemas.microsoft.com/office/powerpoint/2010/main" val="7139909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Evolutionnisme</a:t>
            </a:r>
            <a:endParaRPr lang="fr-FR" i="1" dirty="0"/>
          </a:p>
          <a:p>
            <a:pPr marL="514350" indent="-457200"/>
            <a:r>
              <a:rPr lang="fr-FR" dirty="0"/>
              <a:t>Evolutionnisme biologique : Charles Darwin (1809-1882), </a:t>
            </a:r>
            <a:r>
              <a:rPr lang="fr-FR" i="1" dirty="0"/>
              <a:t>L’origine des espèces </a:t>
            </a:r>
            <a:r>
              <a:rPr lang="fr-FR" dirty="0"/>
              <a:t>(1859)</a:t>
            </a:r>
          </a:p>
          <a:p>
            <a:pPr marL="514350" indent="-457200"/>
            <a:r>
              <a:rPr lang="fr-FR" dirty="0"/>
              <a:t>Evolutionnisme social : Henri Spencer (1820-1903)</a:t>
            </a:r>
          </a:p>
          <a:p>
            <a:pPr marL="57150" indent="0">
              <a:buNone/>
            </a:pPr>
            <a:r>
              <a:rPr lang="fr-FR" dirty="0"/>
              <a:t>	</a:t>
            </a:r>
          </a:p>
        </p:txBody>
      </p:sp>
    </p:spTree>
    <p:extLst>
      <p:ext uri="{BB962C8B-B14F-4D97-AF65-F5344CB8AC3E}">
        <p14:creationId xmlns:p14="http://schemas.microsoft.com/office/powerpoint/2010/main" val="19722465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Evolutionnisme</a:t>
            </a:r>
            <a:endParaRPr lang="fr-FR" i="1" dirty="0"/>
          </a:p>
          <a:p>
            <a:pPr marL="57150" indent="0">
              <a:buNone/>
            </a:pPr>
            <a:r>
              <a:rPr lang="fr-FR" dirty="0"/>
              <a:t>	</a:t>
            </a:r>
          </a:p>
        </p:txBody>
      </p:sp>
      <p:graphicFrame>
        <p:nvGraphicFramePr>
          <p:cNvPr id="4" name="Tableau 4">
            <a:extLst>
              <a:ext uri="{FF2B5EF4-FFF2-40B4-BE49-F238E27FC236}">
                <a16:creationId xmlns:a16="http://schemas.microsoft.com/office/drawing/2014/main" id="{7A0085D1-18FA-418F-90A0-449E5EB31AE5}"/>
              </a:ext>
            </a:extLst>
          </p:cNvPr>
          <p:cNvGraphicFramePr>
            <a:graphicFrameLocks noGrp="1"/>
          </p:cNvGraphicFramePr>
          <p:nvPr>
            <p:extLst>
              <p:ext uri="{D42A27DB-BD31-4B8C-83A1-F6EECF244321}">
                <p14:modId xmlns:p14="http://schemas.microsoft.com/office/powerpoint/2010/main" val="3066819817"/>
              </p:ext>
            </p:extLst>
          </p:nvPr>
        </p:nvGraphicFramePr>
        <p:xfrm>
          <a:off x="1187624" y="2564904"/>
          <a:ext cx="7128792" cy="1990230"/>
        </p:xfrm>
        <a:graphic>
          <a:graphicData uri="http://schemas.openxmlformats.org/drawingml/2006/table">
            <a:tbl>
              <a:tblPr firstRow="1" bandRow="1">
                <a:tableStyleId>{5C22544A-7EE6-4342-B048-85BDC9FD1C3A}</a:tableStyleId>
              </a:tblPr>
              <a:tblGrid>
                <a:gridCol w="3564396">
                  <a:extLst>
                    <a:ext uri="{9D8B030D-6E8A-4147-A177-3AD203B41FA5}">
                      <a16:colId xmlns:a16="http://schemas.microsoft.com/office/drawing/2014/main" val="1208564103"/>
                    </a:ext>
                  </a:extLst>
                </a:gridCol>
                <a:gridCol w="3564396">
                  <a:extLst>
                    <a:ext uri="{9D8B030D-6E8A-4147-A177-3AD203B41FA5}">
                      <a16:colId xmlns:a16="http://schemas.microsoft.com/office/drawing/2014/main" val="3407390316"/>
                    </a:ext>
                  </a:extLst>
                </a:gridCol>
              </a:tblGrid>
              <a:tr h="450050">
                <a:tc>
                  <a:txBody>
                    <a:bodyPr/>
                    <a:lstStyle/>
                    <a:p>
                      <a:pPr algn="ctr"/>
                      <a:r>
                        <a:rPr lang="fr-FR" dirty="0"/>
                        <a:t>Evolutionnisme</a:t>
                      </a:r>
                    </a:p>
                  </a:txBody>
                  <a:tcPr/>
                </a:tc>
                <a:tc>
                  <a:txBody>
                    <a:bodyPr/>
                    <a:lstStyle/>
                    <a:p>
                      <a:pPr algn="ctr"/>
                      <a:r>
                        <a:rPr lang="fr-FR" dirty="0"/>
                        <a:t>Economie marginaliste</a:t>
                      </a:r>
                    </a:p>
                  </a:txBody>
                  <a:tcPr/>
                </a:tc>
                <a:extLst>
                  <a:ext uri="{0D108BD9-81ED-4DB2-BD59-A6C34878D82A}">
                    <a16:rowId xmlns:a16="http://schemas.microsoft.com/office/drawing/2014/main" val="2950197649"/>
                  </a:ext>
                </a:extLst>
              </a:tr>
              <a:tr h="450050">
                <a:tc>
                  <a:txBody>
                    <a:bodyPr/>
                    <a:lstStyle/>
                    <a:p>
                      <a:r>
                        <a:rPr lang="fr-FR" dirty="0"/>
                        <a:t>- Sélection naturelle</a:t>
                      </a:r>
                    </a:p>
                  </a:txBody>
                  <a:tcPr anchor="ctr"/>
                </a:tc>
                <a:tc>
                  <a:txBody>
                    <a:bodyPr/>
                    <a:lstStyle/>
                    <a:p>
                      <a:r>
                        <a:rPr lang="fr-FR" dirty="0"/>
                        <a:t>- Sélection par le marché</a:t>
                      </a:r>
                    </a:p>
                  </a:txBody>
                  <a:tcPr anchor="ctr"/>
                </a:tc>
                <a:extLst>
                  <a:ext uri="{0D108BD9-81ED-4DB2-BD59-A6C34878D82A}">
                    <a16:rowId xmlns:a16="http://schemas.microsoft.com/office/drawing/2014/main" val="1756919676"/>
                  </a:ext>
                </a:extLst>
              </a:tr>
              <a:tr h="450050">
                <a:tc>
                  <a:txBody>
                    <a:bodyPr/>
                    <a:lstStyle/>
                    <a:p>
                      <a:r>
                        <a:rPr lang="fr-FR" dirty="0"/>
                        <a:t>- Mécanisme graduel</a:t>
                      </a:r>
                    </a:p>
                  </a:txBody>
                  <a:tcPr anchor="ctr"/>
                </a:tc>
                <a:tc>
                  <a:txBody>
                    <a:bodyPr/>
                    <a:lstStyle/>
                    <a:p>
                      <a:r>
                        <a:rPr lang="fr-FR" dirty="0"/>
                        <a:t>- Raisonnement à la marge</a:t>
                      </a:r>
                    </a:p>
                  </a:txBody>
                  <a:tcPr anchor="ctr"/>
                </a:tc>
                <a:extLst>
                  <a:ext uri="{0D108BD9-81ED-4DB2-BD59-A6C34878D82A}">
                    <a16:rowId xmlns:a16="http://schemas.microsoft.com/office/drawing/2014/main" val="2223604719"/>
                  </a:ext>
                </a:extLst>
              </a:tr>
              <a:tr h="450050">
                <a:tc>
                  <a:txBody>
                    <a:bodyPr/>
                    <a:lstStyle/>
                    <a:p>
                      <a:r>
                        <a:rPr lang="fr-FR" dirty="0"/>
                        <a:t>- Aboutit au progrès (« les plus aptes »)</a:t>
                      </a:r>
                    </a:p>
                  </a:txBody>
                  <a:tcPr anchor="ctr"/>
                </a:tc>
                <a:tc>
                  <a:txBody>
                    <a:bodyPr/>
                    <a:lstStyle/>
                    <a:p>
                      <a:r>
                        <a:rPr lang="fr-FR" dirty="0"/>
                        <a:t>- Evolution de la civilisation (besoins hiérarchisés)</a:t>
                      </a:r>
                    </a:p>
                  </a:txBody>
                  <a:tcPr anchor="ctr"/>
                </a:tc>
                <a:extLst>
                  <a:ext uri="{0D108BD9-81ED-4DB2-BD59-A6C34878D82A}">
                    <a16:rowId xmlns:a16="http://schemas.microsoft.com/office/drawing/2014/main" val="252802872"/>
                  </a:ext>
                </a:extLst>
              </a:tr>
            </a:tbl>
          </a:graphicData>
        </a:graphic>
      </p:graphicFrame>
    </p:spTree>
    <p:extLst>
      <p:ext uri="{BB962C8B-B14F-4D97-AF65-F5344CB8AC3E}">
        <p14:creationId xmlns:p14="http://schemas.microsoft.com/office/powerpoint/2010/main" val="26305429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Contexte </a:t>
            </a:r>
          </a:p>
        </p:txBody>
      </p:sp>
      <p:sp>
        <p:nvSpPr>
          <p:cNvPr id="3" name="Espace réservé du contenu 2"/>
          <p:cNvSpPr>
            <a:spLocks noGrp="1"/>
          </p:cNvSpPr>
          <p:nvPr>
            <p:ph idx="1"/>
          </p:nvPr>
        </p:nvSpPr>
        <p:spPr/>
        <p:txBody>
          <a:bodyPr>
            <a:normAutofit/>
          </a:bodyPr>
          <a:lstStyle/>
          <a:p>
            <a:pPr marL="57150" indent="0">
              <a:buNone/>
            </a:pPr>
            <a:r>
              <a:rPr lang="fr-FR" dirty="0"/>
              <a:t>Evolutionnisme</a:t>
            </a:r>
            <a:endParaRPr lang="fr-FR" i="1" dirty="0"/>
          </a:p>
          <a:p>
            <a:pPr marL="514350" indent="-457200"/>
            <a:r>
              <a:rPr lang="fr-FR" dirty="0"/>
              <a:t>Evolutionnisme biologique : Charles Darwin (1809-1882), </a:t>
            </a:r>
            <a:r>
              <a:rPr lang="fr-FR" i="1" dirty="0"/>
              <a:t>L’origine des espèces </a:t>
            </a:r>
            <a:r>
              <a:rPr lang="fr-FR" dirty="0"/>
              <a:t>(1859)</a:t>
            </a:r>
          </a:p>
          <a:p>
            <a:pPr marL="514350" indent="-457200"/>
            <a:r>
              <a:rPr lang="fr-FR" dirty="0"/>
              <a:t>Evolutionnisme social : Henri Spencer (1820-1903)</a:t>
            </a:r>
          </a:p>
          <a:p>
            <a:pPr marL="57150" indent="0">
              <a:buNone/>
            </a:pPr>
            <a:r>
              <a:rPr lang="fr-FR" dirty="0"/>
              <a:t>	(par ex. : </a:t>
            </a:r>
            <a:r>
              <a:rPr lang="fr-FR" i="1" dirty="0"/>
              <a:t>Principles of </a:t>
            </a:r>
            <a:r>
              <a:rPr lang="fr-FR" i="1" dirty="0" err="1"/>
              <a:t>Biology</a:t>
            </a:r>
            <a:r>
              <a:rPr lang="fr-FR" dirty="0"/>
              <a:t>, 1864)</a:t>
            </a:r>
          </a:p>
          <a:p>
            <a:pPr marL="857250" lvl="2" indent="0">
              <a:buNone/>
            </a:pPr>
            <a:r>
              <a:rPr lang="fr-FR" dirty="0"/>
              <a:t>=&gt; Nécessité de « rapporter l’esprit aux conditions matérielle dont il [est] issu »</a:t>
            </a:r>
          </a:p>
        </p:txBody>
      </p:sp>
    </p:spTree>
    <p:extLst>
      <p:ext uri="{BB962C8B-B14F-4D97-AF65-F5344CB8AC3E}">
        <p14:creationId xmlns:p14="http://schemas.microsoft.com/office/powerpoint/2010/main" val="27779105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8229600" cy="1143000"/>
          </a:xfrm>
        </p:spPr>
        <p:txBody>
          <a:bodyPr>
            <a:normAutofit/>
          </a:bodyPr>
          <a:lstStyle/>
          <a:p>
            <a:r>
              <a:rPr lang="fr-FR" dirty="0"/>
              <a:t>William Stanley Jevons</a:t>
            </a:r>
          </a:p>
        </p:txBody>
      </p:sp>
      <p:sp>
        <p:nvSpPr>
          <p:cNvPr id="3" name="Espace réservé du contenu 2"/>
          <p:cNvSpPr>
            <a:spLocks noGrp="1"/>
          </p:cNvSpPr>
          <p:nvPr>
            <p:ph idx="1"/>
          </p:nvPr>
        </p:nvSpPr>
        <p:spPr>
          <a:xfrm>
            <a:off x="457200" y="1196752"/>
            <a:ext cx="8229600" cy="5256584"/>
          </a:xfrm>
        </p:spPr>
        <p:txBody>
          <a:bodyPr>
            <a:normAutofit fontScale="55000" lnSpcReduction="20000"/>
          </a:bodyPr>
          <a:lstStyle/>
          <a:p>
            <a:pPr marL="57150" indent="0" algn="just">
              <a:buNone/>
            </a:pPr>
            <a:r>
              <a:rPr lang="fr-FR" sz="5100" dirty="0"/>
              <a:t>Question sociale</a:t>
            </a:r>
          </a:p>
          <a:p>
            <a:r>
              <a:rPr lang="fr-FR" sz="4400" i="1" dirty="0" err="1"/>
              <a:t>Methods</a:t>
            </a:r>
            <a:r>
              <a:rPr lang="fr-FR" sz="4400" i="1" dirty="0"/>
              <a:t> of Social </a:t>
            </a:r>
            <a:r>
              <a:rPr lang="fr-FR" sz="4400" i="1" dirty="0" err="1"/>
              <a:t>Reform</a:t>
            </a:r>
            <a:r>
              <a:rPr lang="fr-FR" sz="4400" i="1" dirty="0"/>
              <a:t> </a:t>
            </a:r>
            <a:r>
              <a:rPr lang="fr-FR" sz="4400" dirty="0"/>
              <a:t>(1883) :</a:t>
            </a:r>
          </a:p>
          <a:p>
            <a:pPr lvl="1"/>
            <a:r>
              <a:rPr lang="fr-FR" sz="3600" dirty="0"/>
              <a:t>Réformes dans le domaine des concerts de musique : « Amusements of People » [1878 – paru dans le </a:t>
            </a:r>
            <a:r>
              <a:rPr lang="fr-FR" sz="3600" i="1" dirty="0" err="1"/>
              <a:t>Contemporary</a:t>
            </a:r>
            <a:r>
              <a:rPr lang="fr-FR" sz="3600" i="1" dirty="0"/>
              <a:t> </a:t>
            </a:r>
            <a:r>
              <a:rPr lang="fr-FR" sz="3600" i="1" dirty="0" err="1"/>
              <a:t>Review</a:t>
            </a:r>
            <a:r>
              <a:rPr lang="fr-FR" sz="3600" dirty="0"/>
              <a:t>]</a:t>
            </a:r>
          </a:p>
          <a:p>
            <a:pPr lvl="1"/>
            <a:r>
              <a:rPr lang="fr-FR" sz="3600" dirty="0"/>
              <a:t>réformes dans le domaine des musées : « The Use and Abuse of </a:t>
            </a:r>
            <a:r>
              <a:rPr lang="fr-FR" sz="3600" dirty="0" err="1"/>
              <a:t>Museums</a:t>
            </a:r>
            <a:r>
              <a:rPr lang="fr-FR" sz="3600" dirty="0"/>
              <a:t> » [écrit en 1881-1882 pour le </a:t>
            </a:r>
            <a:r>
              <a:rPr lang="fr-FR" sz="3600" i="1" dirty="0" err="1"/>
              <a:t>Contemporary</a:t>
            </a:r>
            <a:r>
              <a:rPr lang="fr-FR" sz="3600" i="1" dirty="0"/>
              <a:t> </a:t>
            </a:r>
            <a:r>
              <a:rPr lang="fr-FR" sz="3600" i="1" dirty="0" err="1"/>
              <a:t>Review</a:t>
            </a:r>
            <a:r>
              <a:rPr lang="fr-FR" sz="3600" dirty="0"/>
              <a:t> mais jamais publié par manque de temps]</a:t>
            </a:r>
          </a:p>
          <a:p>
            <a:pPr lvl="1"/>
            <a:r>
              <a:rPr lang="fr-FR" sz="3600" dirty="0"/>
              <a:t>réformes dans le domaine des bibliothèques publiques : « The </a:t>
            </a:r>
            <a:r>
              <a:rPr lang="fr-FR" sz="3600" dirty="0" err="1"/>
              <a:t>Rationale</a:t>
            </a:r>
            <a:r>
              <a:rPr lang="fr-FR" sz="3600" dirty="0"/>
              <a:t> of Free Public </a:t>
            </a:r>
            <a:r>
              <a:rPr lang="fr-FR" sz="3600" dirty="0" err="1"/>
              <a:t>Libraries</a:t>
            </a:r>
            <a:r>
              <a:rPr lang="fr-FR" sz="3600" dirty="0"/>
              <a:t> » [1881 : paru dans le </a:t>
            </a:r>
            <a:r>
              <a:rPr lang="fr-FR" sz="3600" i="1" dirty="0" err="1"/>
              <a:t>Contemporary</a:t>
            </a:r>
            <a:r>
              <a:rPr lang="fr-FR" sz="3600" i="1" dirty="0"/>
              <a:t> </a:t>
            </a:r>
            <a:r>
              <a:rPr lang="fr-FR" sz="3600" i="1" dirty="0" err="1"/>
              <a:t>Review</a:t>
            </a:r>
            <a:r>
              <a:rPr lang="fr-FR" sz="3600" dirty="0"/>
              <a:t>]</a:t>
            </a:r>
          </a:p>
          <a:p>
            <a:pPr lvl="1"/>
            <a:r>
              <a:rPr lang="fr-FR" sz="3600" dirty="0"/>
              <a:t>réformes dans le domaine du travail en usine dans « </a:t>
            </a:r>
            <a:r>
              <a:rPr lang="fr-FR" sz="3600" dirty="0" err="1"/>
              <a:t>Married</a:t>
            </a:r>
            <a:r>
              <a:rPr lang="fr-FR" sz="3600" dirty="0"/>
              <a:t> </a:t>
            </a:r>
            <a:r>
              <a:rPr lang="fr-FR" sz="3600" dirty="0" err="1"/>
              <a:t>Woman</a:t>
            </a:r>
            <a:r>
              <a:rPr lang="fr-FR" sz="3600" dirty="0"/>
              <a:t> in </a:t>
            </a:r>
            <a:r>
              <a:rPr lang="fr-FR" sz="3600" dirty="0" err="1"/>
              <a:t>Factories</a:t>
            </a:r>
            <a:r>
              <a:rPr lang="fr-FR" sz="3600" dirty="0"/>
              <a:t> » [1882], qui porte sur le rôle de l'État dans la régulation du travail des femmes enceintes ou ayant des jeunes enfants.</a:t>
            </a:r>
          </a:p>
          <a:p>
            <a:pPr lvl="1"/>
            <a:r>
              <a:rPr lang="en-GB" sz="3600" dirty="0"/>
              <a:t>« On the Analogy Between the Post Office, Telegraphs, and Other Systems of Conveyance of the United Kingdom, As Regards Government Control » [1867]</a:t>
            </a:r>
          </a:p>
          <a:p>
            <a:pPr lvl="1"/>
            <a:r>
              <a:rPr lang="en-GB" sz="3600" dirty="0"/>
              <a:t>« The Railways and The State » [1874] </a:t>
            </a:r>
          </a:p>
          <a:p>
            <a:pPr lvl="1"/>
            <a:r>
              <a:rPr lang="en-GB" sz="3600" dirty="0"/>
              <a:t>« The Post Office Telegraphs and their Financial Results » [1875]</a:t>
            </a:r>
            <a:endParaRPr lang="fr-FR" dirty="0"/>
          </a:p>
        </p:txBody>
      </p:sp>
      <p:sp>
        <p:nvSpPr>
          <p:cNvPr id="4" name="Accolade ouvrante 3"/>
          <p:cNvSpPr/>
          <p:nvPr/>
        </p:nvSpPr>
        <p:spPr>
          <a:xfrm>
            <a:off x="827584" y="2060848"/>
            <a:ext cx="144016" cy="280831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 name="Accolade ouvrante 4"/>
          <p:cNvSpPr/>
          <p:nvPr/>
        </p:nvSpPr>
        <p:spPr>
          <a:xfrm>
            <a:off x="827584" y="5013176"/>
            <a:ext cx="144016" cy="122413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30485004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8229600" cy="1143000"/>
          </a:xfrm>
        </p:spPr>
        <p:txBody>
          <a:bodyPr>
            <a:normAutofit/>
          </a:bodyPr>
          <a:lstStyle/>
          <a:p>
            <a:r>
              <a:rPr lang="fr-FR" dirty="0"/>
              <a:t>William Stanley Jevons</a:t>
            </a:r>
          </a:p>
        </p:txBody>
      </p:sp>
      <p:sp>
        <p:nvSpPr>
          <p:cNvPr id="3" name="Espace réservé du contenu 2"/>
          <p:cNvSpPr>
            <a:spLocks noGrp="1"/>
          </p:cNvSpPr>
          <p:nvPr>
            <p:ph idx="1"/>
          </p:nvPr>
        </p:nvSpPr>
        <p:spPr>
          <a:xfrm>
            <a:off x="457200" y="1196752"/>
            <a:ext cx="8229600" cy="5256584"/>
          </a:xfrm>
        </p:spPr>
        <p:txBody>
          <a:bodyPr>
            <a:normAutofit fontScale="70000" lnSpcReduction="20000"/>
          </a:bodyPr>
          <a:lstStyle/>
          <a:p>
            <a:pPr marL="57150" indent="0" algn="just">
              <a:buNone/>
            </a:pPr>
            <a:r>
              <a:rPr lang="fr-FR" sz="5100" dirty="0"/>
              <a:t>Services publics</a:t>
            </a:r>
          </a:p>
          <a:p>
            <a:pPr marL="457200" lvl="1" indent="0">
              <a:buNone/>
            </a:pPr>
            <a:r>
              <a:rPr lang="en-GB" sz="3600" dirty="0"/>
              <a:t>« The Post Office Telegraphs and their Financial Results » [1875]</a:t>
            </a:r>
          </a:p>
          <a:p>
            <a:pPr marL="457200" lvl="1" indent="0" algn="just">
              <a:buNone/>
            </a:pPr>
            <a:r>
              <a:rPr lang="fr-FR" dirty="0"/>
              <a:t>« Je regrette d’observer une forte tendance dans le public et dans la presse à traiter la question de manière légère, sous prétexte qu’un quart de millions n’est rien pour le gouvernement anglais, et que nous obtiendrons la valeur en retour quand nous le voudrons. En supposant que la perte est seulement d’un quart de millions aujourd’hui – ce dont je doute beaucoup – je peux observer que cet argent pourrait être mieux dépensé qu’en payant pour des télégraphes sans utilité. Par exemple, dépensé en </a:t>
            </a:r>
            <a:r>
              <a:rPr lang="fr-FR" i="1" dirty="0"/>
              <a:t>études scientifiques</a:t>
            </a:r>
            <a:r>
              <a:rPr lang="fr-FR" dirty="0"/>
              <a:t>, et en </a:t>
            </a:r>
            <a:r>
              <a:rPr lang="fr-FR" i="1" dirty="0"/>
              <a:t>éducation plus poussée</a:t>
            </a:r>
            <a:r>
              <a:rPr lang="fr-FR" dirty="0"/>
              <a:t> pour les gens, il en résulterait sans comparaison possible, des avantages plus importants et cela permettrait de placer ce pays dans les pays en tête pour ce qui est de la civilisation et de l’intelligence. Mais indépendamment de la possibilité que cet argent puisse être utilité d’une autre manière, je pense que subir une perte pour un service qui peut être si facilement autofinancé constitue un mauvais principe » (p. 300). </a:t>
            </a:r>
          </a:p>
          <a:p>
            <a:pPr marL="457200" lvl="1" indent="0">
              <a:buNone/>
            </a:pPr>
            <a:endParaRPr lang="fr-FR" dirty="0"/>
          </a:p>
        </p:txBody>
      </p:sp>
    </p:spTree>
    <p:extLst>
      <p:ext uri="{BB962C8B-B14F-4D97-AF65-F5344CB8AC3E}">
        <p14:creationId xmlns:p14="http://schemas.microsoft.com/office/powerpoint/2010/main" val="42833696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8229600" cy="1143000"/>
          </a:xfrm>
        </p:spPr>
        <p:txBody>
          <a:bodyPr>
            <a:normAutofit/>
          </a:bodyPr>
          <a:lstStyle/>
          <a:p>
            <a:r>
              <a:rPr lang="fr-FR" dirty="0"/>
              <a:t>William Stanley Jevons</a:t>
            </a:r>
          </a:p>
        </p:txBody>
      </p:sp>
      <p:sp>
        <p:nvSpPr>
          <p:cNvPr id="3" name="Espace réservé du contenu 2"/>
          <p:cNvSpPr>
            <a:spLocks noGrp="1"/>
          </p:cNvSpPr>
          <p:nvPr>
            <p:ph idx="1"/>
          </p:nvPr>
        </p:nvSpPr>
        <p:spPr>
          <a:xfrm>
            <a:off x="457200" y="1196752"/>
            <a:ext cx="8229600" cy="5256584"/>
          </a:xfrm>
        </p:spPr>
        <p:txBody>
          <a:bodyPr>
            <a:normAutofit fontScale="77500" lnSpcReduction="20000"/>
          </a:bodyPr>
          <a:lstStyle/>
          <a:p>
            <a:pPr marL="57150" indent="0" algn="just">
              <a:buNone/>
            </a:pPr>
            <a:r>
              <a:rPr lang="fr-FR" sz="5100" dirty="0"/>
              <a:t>Services publics</a:t>
            </a:r>
          </a:p>
          <a:p>
            <a:pPr marL="57150" indent="0">
              <a:buNone/>
            </a:pPr>
            <a:r>
              <a:rPr lang="en-GB" sz="4000" dirty="0"/>
              <a:t>« On the Analogy Between the Post Office, Telegraphs, and Other Systems of Conveyance of the United Kingdom, As Regards Government Control » [1867]</a:t>
            </a:r>
          </a:p>
          <a:p>
            <a:pPr lvl="1"/>
            <a:endParaRPr lang="en-GB" sz="3600" dirty="0"/>
          </a:p>
          <a:p>
            <a:pPr marL="457200" lvl="1" indent="0">
              <a:buNone/>
            </a:pPr>
            <a:r>
              <a:rPr lang="en-GB" sz="3600" dirty="0"/>
              <a:t>Nationalisation </a:t>
            </a:r>
            <a:r>
              <a:rPr lang="en-GB" sz="3600" dirty="0" err="1"/>
              <a:t>justifiée</a:t>
            </a:r>
            <a:r>
              <a:rPr lang="en-GB" sz="3600" dirty="0"/>
              <a:t> car : </a:t>
            </a:r>
          </a:p>
          <a:p>
            <a:pPr lvl="1">
              <a:buFontTx/>
              <a:buChar char="-"/>
            </a:pPr>
            <a:r>
              <a:rPr lang="en-GB" sz="3200" dirty="0"/>
              <a:t>Couverture des </a:t>
            </a:r>
            <a:r>
              <a:rPr lang="en-GB" sz="3200" dirty="0" err="1"/>
              <a:t>dépenses</a:t>
            </a:r>
            <a:r>
              <a:rPr lang="en-GB" sz="3200" dirty="0"/>
              <a:t> possible (</a:t>
            </a:r>
            <a:r>
              <a:rPr lang="en-GB" sz="3200" dirty="0" err="1"/>
              <a:t>résultat</a:t>
            </a:r>
            <a:r>
              <a:rPr lang="en-GB" sz="3200" dirty="0"/>
              <a:t> </a:t>
            </a:r>
            <a:r>
              <a:rPr lang="en-GB" sz="3200" dirty="0" err="1"/>
              <a:t>alors</a:t>
            </a:r>
            <a:r>
              <a:rPr lang="en-GB" sz="3200" dirty="0"/>
              <a:t> </a:t>
            </a:r>
            <a:r>
              <a:rPr lang="en-GB" sz="3200" dirty="0" err="1"/>
              <a:t>obtenu</a:t>
            </a:r>
            <a:r>
              <a:rPr lang="en-GB" sz="3200" dirty="0"/>
              <a:t>) ;</a:t>
            </a:r>
          </a:p>
          <a:p>
            <a:pPr lvl="1">
              <a:buFontTx/>
              <a:buChar char="-"/>
            </a:pPr>
            <a:r>
              <a:rPr lang="fr-CH" sz="3200" dirty="0"/>
              <a:t>Nécessité d’une coordination à l'échelle nationale</a:t>
            </a:r>
          </a:p>
          <a:p>
            <a:pPr lvl="1">
              <a:buFontTx/>
              <a:buChar char="-"/>
            </a:pPr>
            <a:r>
              <a:rPr lang="fr-CH" sz="3200" dirty="0"/>
              <a:t>Travail de routine </a:t>
            </a:r>
          </a:p>
          <a:p>
            <a:pPr lvl="1">
              <a:buFontTx/>
              <a:buChar char="-"/>
            </a:pPr>
            <a:r>
              <a:rPr lang="fr-CH" sz="3200" dirty="0"/>
              <a:t>Détection facile des déficiences dans le système de fonctionnement par les utilisateurs</a:t>
            </a:r>
            <a:endParaRPr lang="en-GB" sz="3600" dirty="0"/>
          </a:p>
          <a:p>
            <a:pPr lvl="1">
              <a:buFontTx/>
              <a:buChar char="-"/>
            </a:pPr>
            <a:endParaRPr lang="en-GB" sz="3600" dirty="0"/>
          </a:p>
        </p:txBody>
      </p:sp>
    </p:spTree>
    <p:extLst>
      <p:ext uri="{BB962C8B-B14F-4D97-AF65-F5344CB8AC3E}">
        <p14:creationId xmlns:p14="http://schemas.microsoft.com/office/powerpoint/2010/main" val="12947158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8229600" cy="1143000"/>
          </a:xfrm>
        </p:spPr>
        <p:txBody>
          <a:bodyPr>
            <a:normAutofit/>
          </a:bodyPr>
          <a:lstStyle/>
          <a:p>
            <a:r>
              <a:rPr lang="fr-FR" dirty="0"/>
              <a:t>William Stanley Jevons</a:t>
            </a:r>
          </a:p>
        </p:txBody>
      </p:sp>
      <p:sp>
        <p:nvSpPr>
          <p:cNvPr id="3" name="Espace réservé du contenu 2"/>
          <p:cNvSpPr>
            <a:spLocks noGrp="1"/>
          </p:cNvSpPr>
          <p:nvPr>
            <p:ph idx="1"/>
          </p:nvPr>
        </p:nvSpPr>
        <p:spPr>
          <a:xfrm>
            <a:off x="457200" y="1196752"/>
            <a:ext cx="8229600" cy="5256584"/>
          </a:xfrm>
        </p:spPr>
        <p:txBody>
          <a:bodyPr>
            <a:normAutofit/>
          </a:bodyPr>
          <a:lstStyle/>
          <a:p>
            <a:pPr marL="57150" indent="0" algn="just">
              <a:buNone/>
            </a:pPr>
            <a:r>
              <a:rPr lang="fr-FR" sz="5100" dirty="0"/>
              <a:t>Services publics</a:t>
            </a:r>
          </a:p>
          <a:p>
            <a:pPr marL="457200" lvl="1" indent="0">
              <a:buNone/>
            </a:pPr>
            <a:r>
              <a:rPr lang="en-GB" sz="3600" dirty="0"/>
              <a:t>« The Railways and The State » [1874] </a:t>
            </a:r>
          </a:p>
          <a:p>
            <a:pPr marL="457200" lvl="1" indent="0">
              <a:buNone/>
            </a:pPr>
            <a:endParaRPr lang="en-GB" sz="3600" dirty="0"/>
          </a:p>
          <a:p>
            <a:pPr marL="457200" lvl="1" indent="0">
              <a:buNone/>
            </a:pPr>
            <a:r>
              <a:rPr lang="en-GB" sz="3600" dirty="0"/>
              <a:t>Nationalisation non </a:t>
            </a:r>
            <a:r>
              <a:rPr lang="en-GB" sz="3600" dirty="0" err="1"/>
              <a:t>souhaitable</a:t>
            </a:r>
            <a:r>
              <a:rPr lang="en-GB" sz="3600" dirty="0"/>
              <a:t> car :</a:t>
            </a:r>
          </a:p>
          <a:p>
            <a:pPr lvl="1">
              <a:buFontTx/>
              <a:buChar char="-"/>
            </a:pPr>
            <a:r>
              <a:rPr lang="en-GB" sz="2600" dirty="0"/>
              <a:t>Impossible de </a:t>
            </a:r>
            <a:r>
              <a:rPr lang="en-GB" sz="2600" dirty="0" err="1"/>
              <a:t>couvrir</a:t>
            </a:r>
            <a:r>
              <a:rPr lang="en-GB" sz="2600" dirty="0"/>
              <a:t> les </a:t>
            </a:r>
            <a:r>
              <a:rPr lang="en-GB" sz="2600" dirty="0" err="1"/>
              <a:t>coûts</a:t>
            </a:r>
            <a:r>
              <a:rPr lang="en-GB" sz="2600" dirty="0"/>
              <a:t> par les </a:t>
            </a:r>
            <a:r>
              <a:rPr lang="en-GB" sz="2600" dirty="0" err="1"/>
              <a:t>recettes</a:t>
            </a:r>
            <a:r>
              <a:rPr lang="en-GB" sz="2600" dirty="0"/>
              <a:t> ;</a:t>
            </a:r>
          </a:p>
          <a:p>
            <a:pPr lvl="1">
              <a:buFontTx/>
              <a:buChar char="-"/>
            </a:pPr>
            <a:r>
              <a:rPr lang="fr-CH" sz="2600" dirty="0"/>
              <a:t>Gestion du système ferroviaire qui n'est pas un travail de routine : incertitude liée aux saisons, aux accidents, etc</a:t>
            </a:r>
            <a:r>
              <a:rPr lang="fr-CH" sz="3600" dirty="0"/>
              <a:t>. </a:t>
            </a:r>
            <a:endParaRPr lang="en-GB" sz="3600" dirty="0"/>
          </a:p>
        </p:txBody>
      </p:sp>
    </p:spTree>
    <p:extLst>
      <p:ext uri="{BB962C8B-B14F-4D97-AF65-F5344CB8AC3E}">
        <p14:creationId xmlns:p14="http://schemas.microsoft.com/office/powerpoint/2010/main" val="32385177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8229600" cy="1143000"/>
          </a:xfrm>
        </p:spPr>
        <p:txBody>
          <a:bodyPr>
            <a:normAutofit/>
          </a:bodyPr>
          <a:lstStyle/>
          <a:p>
            <a:r>
              <a:rPr lang="fr-FR" dirty="0"/>
              <a:t>William Stanley Jevons</a:t>
            </a:r>
          </a:p>
        </p:txBody>
      </p:sp>
      <p:sp>
        <p:nvSpPr>
          <p:cNvPr id="3" name="Espace réservé du contenu 2"/>
          <p:cNvSpPr>
            <a:spLocks noGrp="1"/>
          </p:cNvSpPr>
          <p:nvPr>
            <p:ph idx="1"/>
          </p:nvPr>
        </p:nvSpPr>
        <p:spPr>
          <a:xfrm>
            <a:off x="457200" y="1196752"/>
            <a:ext cx="8229600" cy="5256584"/>
          </a:xfrm>
        </p:spPr>
        <p:txBody>
          <a:bodyPr>
            <a:normAutofit fontScale="55000" lnSpcReduction="20000"/>
          </a:bodyPr>
          <a:lstStyle/>
          <a:p>
            <a:pPr marL="57150" indent="0" algn="just">
              <a:buNone/>
            </a:pPr>
            <a:r>
              <a:rPr lang="fr-FR" sz="5100" dirty="0"/>
              <a:t>Question sociale</a:t>
            </a:r>
          </a:p>
          <a:p>
            <a:r>
              <a:rPr lang="fr-FR" sz="4400" i="1" dirty="0"/>
              <a:t>The State in Relation to Labour </a:t>
            </a:r>
            <a:r>
              <a:rPr lang="fr-FR" sz="4400" dirty="0"/>
              <a:t>[1882]</a:t>
            </a:r>
          </a:p>
          <a:p>
            <a:pPr lvl="1"/>
            <a:r>
              <a:rPr lang="fr-FR" sz="3600" dirty="0">
                <a:solidFill>
                  <a:schemeClr val="bg1"/>
                </a:solidFill>
              </a:rPr>
              <a:t>Réformes dans le domaine des concerts de musique : « Amusements of People » [1878 – paru dans le </a:t>
            </a:r>
            <a:r>
              <a:rPr lang="fr-FR" sz="3600" i="1" dirty="0" err="1">
                <a:solidFill>
                  <a:schemeClr val="bg1"/>
                </a:solidFill>
              </a:rPr>
              <a:t>Contemporary</a:t>
            </a:r>
            <a:r>
              <a:rPr lang="fr-FR" sz="3600" i="1" dirty="0">
                <a:solidFill>
                  <a:schemeClr val="bg1"/>
                </a:solidFill>
              </a:rPr>
              <a:t> </a:t>
            </a:r>
            <a:r>
              <a:rPr lang="fr-FR" sz="3600" i="1" dirty="0" err="1">
                <a:solidFill>
                  <a:schemeClr val="bg1"/>
                </a:solidFill>
              </a:rPr>
              <a:t>Review</a:t>
            </a:r>
            <a:r>
              <a:rPr lang="fr-FR" sz="3600" dirty="0">
                <a:solidFill>
                  <a:schemeClr val="bg1"/>
                </a:solidFill>
              </a:rPr>
              <a:t>]</a:t>
            </a:r>
          </a:p>
          <a:p>
            <a:pPr lvl="1"/>
            <a:r>
              <a:rPr lang="fr-FR" sz="3600" dirty="0">
                <a:solidFill>
                  <a:schemeClr val="bg1"/>
                </a:solidFill>
              </a:rPr>
              <a:t>réformes dans le domaine des musées : « The Use and Abuse of </a:t>
            </a:r>
            <a:r>
              <a:rPr lang="fr-FR" sz="3600" dirty="0" err="1">
                <a:solidFill>
                  <a:schemeClr val="bg1"/>
                </a:solidFill>
              </a:rPr>
              <a:t>Museums</a:t>
            </a:r>
            <a:r>
              <a:rPr lang="fr-FR" sz="3600" dirty="0">
                <a:solidFill>
                  <a:schemeClr val="bg1"/>
                </a:solidFill>
              </a:rPr>
              <a:t> » [écrit en 1881-1882 pour le </a:t>
            </a:r>
            <a:r>
              <a:rPr lang="fr-FR" sz="3600" i="1" dirty="0" err="1">
                <a:solidFill>
                  <a:schemeClr val="bg1"/>
                </a:solidFill>
              </a:rPr>
              <a:t>Contemporary</a:t>
            </a:r>
            <a:r>
              <a:rPr lang="fr-FR" sz="3600" i="1" dirty="0">
                <a:solidFill>
                  <a:schemeClr val="bg1"/>
                </a:solidFill>
              </a:rPr>
              <a:t> </a:t>
            </a:r>
            <a:r>
              <a:rPr lang="fr-FR" sz="3600" i="1" dirty="0" err="1">
                <a:solidFill>
                  <a:schemeClr val="bg1"/>
                </a:solidFill>
              </a:rPr>
              <a:t>Review</a:t>
            </a:r>
            <a:r>
              <a:rPr lang="fr-FR" sz="3600" dirty="0">
                <a:solidFill>
                  <a:schemeClr val="bg1"/>
                </a:solidFill>
              </a:rPr>
              <a:t> mais jamais publié par manque de temps]</a:t>
            </a:r>
          </a:p>
          <a:p>
            <a:pPr lvl="1"/>
            <a:r>
              <a:rPr lang="fr-FR" sz="3600" dirty="0">
                <a:solidFill>
                  <a:schemeClr val="bg1"/>
                </a:solidFill>
              </a:rPr>
              <a:t>réformes dans le domaine des bibliothèques publiques : « The </a:t>
            </a:r>
            <a:r>
              <a:rPr lang="fr-FR" sz="3600" dirty="0" err="1">
                <a:solidFill>
                  <a:schemeClr val="bg1"/>
                </a:solidFill>
              </a:rPr>
              <a:t>Rationale</a:t>
            </a:r>
            <a:r>
              <a:rPr lang="fr-FR" sz="3600" dirty="0">
                <a:solidFill>
                  <a:schemeClr val="bg1"/>
                </a:solidFill>
              </a:rPr>
              <a:t> of Free Public </a:t>
            </a:r>
            <a:r>
              <a:rPr lang="fr-FR" sz="3600" dirty="0" err="1">
                <a:solidFill>
                  <a:schemeClr val="bg1"/>
                </a:solidFill>
              </a:rPr>
              <a:t>Libraries</a:t>
            </a:r>
            <a:r>
              <a:rPr lang="fr-FR" sz="3600" dirty="0">
                <a:solidFill>
                  <a:schemeClr val="bg1"/>
                </a:solidFill>
              </a:rPr>
              <a:t> » [1881 : paru dans le </a:t>
            </a:r>
            <a:r>
              <a:rPr lang="fr-FR" sz="3600" i="1" dirty="0" err="1">
                <a:solidFill>
                  <a:schemeClr val="bg1"/>
                </a:solidFill>
              </a:rPr>
              <a:t>Contemporary</a:t>
            </a:r>
            <a:r>
              <a:rPr lang="fr-FR" sz="3600" i="1" dirty="0">
                <a:solidFill>
                  <a:schemeClr val="bg1"/>
                </a:solidFill>
              </a:rPr>
              <a:t> </a:t>
            </a:r>
            <a:r>
              <a:rPr lang="fr-FR" sz="3600" i="1" dirty="0" err="1">
                <a:solidFill>
                  <a:schemeClr val="bg1"/>
                </a:solidFill>
              </a:rPr>
              <a:t>Review</a:t>
            </a:r>
            <a:r>
              <a:rPr lang="fr-FR" sz="3600" dirty="0">
                <a:solidFill>
                  <a:schemeClr val="bg1"/>
                </a:solidFill>
              </a:rPr>
              <a:t>]</a:t>
            </a:r>
          </a:p>
          <a:p>
            <a:pPr lvl="1"/>
            <a:r>
              <a:rPr lang="fr-FR" sz="3600" dirty="0">
                <a:solidFill>
                  <a:schemeClr val="bg1"/>
                </a:solidFill>
              </a:rPr>
              <a:t>réformes dans le domaine du travail en usine dans « </a:t>
            </a:r>
            <a:r>
              <a:rPr lang="fr-FR" sz="3600" dirty="0" err="1">
                <a:solidFill>
                  <a:schemeClr val="bg1"/>
                </a:solidFill>
              </a:rPr>
              <a:t>Married</a:t>
            </a:r>
            <a:r>
              <a:rPr lang="fr-FR" sz="3600" dirty="0">
                <a:solidFill>
                  <a:schemeClr val="bg1"/>
                </a:solidFill>
              </a:rPr>
              <a:t> </a:t>
            </a:r>
            <a:r>
              <a:rPr lang="fr-FR" sz="3600" dirty="0" err="1">
                <a:solidFill>
                  <a:schemeClr val="bg1"/>
                </a:solidFill>
              </a:rPr>
              <a:t>Woman</a:t>
            </a:r>
            <a:r>
              <a:rPr lang="fr-FR" sz="3600" dirty="0">
                <a:solidFill>
                  <a:schemeClr val="bg1"/>
                </a:solidFill>
              </a:rPr>
              <a:t> in </a:t>
            </a:r>
            <a:r>
              <a:rPr lang="fr-FR" sz="3600" dirty="0" err="1">
                <a:solidFill>
                  <a:schemeClr val="bg1"/>
                </a:solidFill>
              </a:rPr>
              <a:t>Factories</a:t>
            </a:r>
            <a:r>
              <a:rPr lang="fr-FR" sz="3600" dirty="0">
                <a:solidFill>
                  <a:schemeClr val="bg1"/>
                </a:solidFill>
              </a:rPr>
              <a:t> » [1882], qui porte sur le rôle de l'État dans la régulation du travail des femmes enceintes ou ayant des jeunes enfants.</a:t>
            </a:r>
          </a:p>
          <a:p>
            <a:pPr lvl="1"/>
            <a:r>
              <a:rPr lang="en-GB" sz="3600" dirty="0">
                <a:solidFill>
                  <a:schemeClr val="bg1"/>
                </a:solidFill>
              </a:rPr>
              <a:t>« On the Analogy Between the Post Office, Telegraphs, and Other Systems of Conveyance of the United Kingdom, As Regards Government Control » [1867]</a:t>
            </a:r>
          </a:p>
          <a:p>
            <a:pPr lvl="1"/>
            <a:r>
              <a:rPr lang="en-GB" sz="3600" dirty="0">
                <a:solidFill>
                  <a:schemeClr val="bg1"/>
                </a:solidFill>
              </a:rPr>
              <a:t>« The Railways and The State » [1874] </a:t>
            </a:r>
          </a:p>
          <a:p>
            <a:pPr lvl="1"/>
            <a:r>
              <a:rPr lang="en-GB" sz="3600" dirty="0">
                <a:solidFill>
                  <a:schemeClr val="bg1"/>
                </a:solidFill>
              </a:rPr>
              <a:t>« The Post Office Telegraphs and their Financial Results » [1875]</a:t>
            </a:r>
            <a:endParaRPr lang="fr-FR" dirty="0">
              <a:solidFill>
                <a:schemeClr val="bg1"/>
              </a:solidFill>
            </a:endParaRPr>
          </a:p>
        </p:txBody>
      </p:sp>
    </p:spTree>
    <p:extLst>
      <p:ext uri="{BB962C8B-B14F-4D97-AF65-F5344CB8AC3E}">
        <p14:creationId xmlns:p14="http://schemas.microsoft.com/office/powerpoint/2010/main" val="32329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8229600" cy="1143000"/>
          </a:xfrm>
        </p:spPr>
        <p:txBody>
          <a:bodyPr>
            <a:normAutofit/>
          </a:bodyPr>
          <a:lstStyle/>
          <a:p>
            <a:r>
              <a:rPr lang="fr-FR" dirty="0"/>
              <a:t>William Stanley Jevons</a:t>
            </a:r>
          </a:p>
        </p:txBody>
      </p:sp>
      <p:sp>
        <p:nvSpPr>
          <p:cNvPr id="3" name="Espace réservé du contenu 2"/>
          <p:cNvSpPr>
            <a:spLocks noGrp="1"/>
          </p:cNvSpPr>
          <p:nvPr>
            <p:ph idx="1"/>
          </p:nvPr>
        </p:nvSpPr>
        <p:spPr>
          <a:xfrm>
            <a:off x="457200" y="1196752"/>
            <a:ext cx="8229600" cy="5256584"/>
          </a:xfrm>
        </p:spPr>
        <p:txBody>
          <a:bodyPr>
            <a:normAutofit fontScale="77500" lnSpcReduction="20000"/>
          </a:bodyPr>
          <a:lstStyle/>
          <a:p>
            <a:endParaRPr lang="fr-FR" sz="5400" dirty="0"/>
          </a:p>
          <a:p>
            <a:r>
              <a:rPr lang="fr-FR" sz="5400" dirty="0"/>
              <a:t>Objectif des réformes sociales : </a:t>
            </a:r>
          </a:p>
          <a:p>
            <a:pPr marL="400050" lvl="1" indent="0">
              <a:buNone/>
            </a:pPr>
            <a:r>
              <a:rPr lang="fr-FR" sz="5000" dirty="0"/>
              <a:t>« plus grand bonheur de la communauté » (</a:t>
            </a:r>
            <a:r>
              <a:rPr lang="fr-FR" sz="5000" i="1" dirty="0"/>
              <a:t>The State in Relation to Labour</a:t>
            </a:r>
            <a:r>
              <a:rPr lang="fr-FR" sz="5000" dirty="0"/>
              <a:t>). </a:t>
            </a:r>
          </a:p>
          <a:p>
            <a:pPr marL="400050" lvl="1" indent="0">
              <a:buNone/>
            </a:pPr>
            <a:endParaRPr lang="fr-FR" sz="5000" dirty="0"/>
          </a:p>
          <a:p>
            <a:pPr marL="400050" lvl="1" indent="0">
              <a:buNone/>
            </a:pPr>
            <a:r>
              <a:rPr lang="fr-FR" sz="5000" dirty="0"/>
              <a:t>=&gt; l’utilitarisme constitue « le fondement […] du progrès législatif ». </a:t>
            </a:r>
          </a:p>
        </p:txBody>
      </p:sp>
    </p:spTree>
    <p:extLst>
      <p:ext uri="{BB962C8B-B14F-4D97-AF65-F5344CB8AC3E}">
        <p14:creationId xmlns:p14="http://schemas.microsoft.com/office/powerpoint/2010/main" val="307408504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29900</TotalTime>
  <Words>3366</Words>
  <Application>Microsoft Office PowerPoint</Application>
  <PresentationFormat>Affichage à l'écran (4:3)</PresentationFormat>
  <Paragraphs>295</Paragraphs>
  <Slides>49</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49</vt:i4>
      </vt:variant>
    </vt:vector>
  </HeadingPairs>
  <TitlesOfParts>
    <vt:vector size="53" baseType="lpstr">
      <vt:lpstr>Arial</vt:lpstr>
      <vt:lpstr>Calibri</vt:lpstr>
      <vt:lpstr>Symbol</vt:lpstr>
      <vt:lpstr>Thème Office</vt:lpstr>
      <vt:lpstr>NAISSANCE ET DEVELOPPEMENT DE L’ANALYSE MICROECONOMIQUE : JEVONS, EDGEWORTH, MARSHALL</vt:lpstr>
      <vt:lpstr>Alfred Marshall (1842-1924)</vt:lpstr>
      <vt:lpstr>William Stanley Jevons (1835-1882)</vt:lpstr>
      <vt:lpstr>Alfred Marshall (1842-1924)</vt:lpstr>
      <vt:lpstr>Francis Ysidro Edgeworth (1845-1926)</vt:lpstr>
      <vt:lpstr>Alfred Marshall (1842-1924)</vt:lpstr>
      <vt:lpstr>Contexte 1</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Contexte </vt:lpstr>
      <vt:lpstr>William Stanley Jevons</vt:lpstr>
      <vt:lpstr>William Stanley Jevons</vt:lpstr>
      <vt:lpstr>William Stanley Jevons</vt:lpstr>
      <vt:lpstr>William Stanley Jevons</vt:lpstr>
      <vt:lpstr>William Stanley Jevons</vt:lpstr>
      <vt:lpstr>William Stanley Jevons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Nathalie SIGOT</dc:creator>
  <cp:lastModifiedBy>Nathalie Sigot</cp:lastModifiedBy>
  <cp:revision>158</cp:revision>
  <dcterms:created xsi:type="dcterms:W3CDTF">2017-01-03T08:01:55Z</dcterms:created>
  <dcterms:modified xsi:type="dcterms:W3CDTF">2026-10-22T08:32:14Z</dcterms:modified>
</cp:coreProperties>
</file>