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89" r:id="rId5"/>
  </p:sldMasterIdLst>
  <p:notesMasterIdLst>
    <p:notesMasterId r:id="rId15"/>
  </p:notesMasterIdLst>
  <p:handoutMasterIdLst>
    <p:handoutMasterId r:id="rId16"/>
  </p:handoutMasterIdLst>
  <p:sldIdLst>
    <p:sldId id="472" r:id="rId6"/>
    <p:sldId id="464" r:id="rId7"/>
    <p:sldId id="488" r:id="rId8"/>
    <p:sldId id="467" r:id="rId9"/>
    <p:sldId id="257" r:id="rId10"/>
    <p:sldId id="258" r:id="rId11"/>
    <p:sldId id="476" r:id="rId12"/>
    <p:sldId id="487" r:id="rId13"/>
    <p:sldId id="477" r:id="rId14"/>
  </p:sldIdLst>
  <p:sldSz cx="9144000" cy="5143500" type="screen16x9"/>
  <p:notesSz cx="7099300" cy="102346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" charset="0"/>
        <a:ea typeface="+mn-ea"/>
        <a:cs typeface="+mn-cs"/>
      </a:defRPr>
    </a:lvl1pPr>
    <a:lvl2pPr marL="36512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" charset="0"/>
        <a:ea typeface="+mn-ea"/>
        <a:cs typeface="+mn-cs"/>
      </a:defRPr>
    </a:lvl2pPr>
    <a:lvl3pPr marL="73024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" charset="0"/>
        <a:ea typeface="+mn-ea"/>
        <a:cs typeface="+mn-cs"/>
      </a:defRPr>
    </a:lvl3pPr>
    <a:lvl4pPr marL="109536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" charset="0"/>
        <a:ea typeface="+mn-ea"/>
        <a:cs typeface="+mn-cs"/>
      </a:defRPr>
    </a:lvl4pPr>
    <a:lvl5pPr marL="1460480" algn="l" rtl="0" eaLnBrk="0" fontAlgn="base" hangingPunct="0">
      <a:spcBef>
        <a:spcPct val="0"/>
      </a:spcBef>
      <a:spcAft>
        <a:spcPct val="0"/>
      </a:spcAft>
      <a:defRPr sz="1700" kern="1200">
        <a:solidFill>
          <a:schemeClr val="bg1"/>
        </a:solidFill>
        <a:latin typeface="Arial" charset="0"/>
        <a:ea typeface="+mn-ea"/>
        <a:cs typeface="+mn-cs"/>
      </a:defRPr>
    </a:lvl5pPr>
    <a:lvl6pPr marL="1825600" algn="l" defTabSz="730240" rtl="0" eaLnBrk="1" latinLnBrk="0" hangingPunct="1">
      <a:defRPr sz="1700" kern="1200">
        <a:solidFill>
          <a:schemeClr val="bg1"/>
        </a:solidFill>
        <a:latin typeface="Arial" charset="0"/>
        <a:ea typeface="+mn-ea"/>
        <a:cs typeface="+mn-cs"/>
      </a:defRPr>
    </a:lvl6pPr>
    <a:lvl7pPr marL="2190720" algn="l" defTabSz="730240" rtl="0" eaLnBrk="1" latinLnBrk="0" hangingPunct="1">
      <a:defRPr sz="1700" kern="1200">
        <a:solidFill>
          <a:schemeClr val="bg1"/>
        </a:solidFill>
        <a:latin typeface="Arial" charset="0"/>
        <a:ea typeface="+mn-ea"/>
        <a:cs typeface="+mn-cs"/>
      </a:defRPr>
    </a:lvl7pPr>
    <a:lvl8pPr marL="2555839" algn="l" defTabSz="730240" rtl="0" eaLnBrk="1" latinLnBrk="0" hangingPunct="1">
      <a:defRPr sz="1700" kern="1200">
        <a:solidFill>
          <a:schemeClr val="bg1"/>
        </a:solidFill>
        <a:latin typeface="Arial" charset="0"/>
        <a:ea typeface="+mn-ea"/>
        <a:cs typeface="+mn-cs"/>
      </a:defRPr>
    </a:lvl8pPr>
    <a:lvl9pPr marL="2920959" algn="l" defTabSz="730240" rtl="0" eaLnBrk="1" latinLnBrk="0" hangingPunct="1">
      <a:defRPr sz="1700" kern="1200">
        <a:solidFill>
          <a:schemeClr val="bg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6C07"/>
    <a:srgbClr val="023682"/>
    <a:srgbClr val="CF4A02"/>
    <a:srgbClr val="1F1F1F"/>
    <a:srgbClr val="00326E"/>
    <a:srgbClr val="727780"/>
    <a:srgbClr val="CC3300"/>
    <a:srgbClr val="043E90"/>
    <a:srgbClr val="17375E"/>
    <a:srgbClr val="4B9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7E140A-D37B-4071-BD26-547045C7A4A0}" v="9" dt="2026-10-21T15:03:56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6448" autoAdjust="0"/>
  </p:normalViewPr>
  <p:slideViewPr>
    <p:cSldViewPr>
      <p:cViewPr varScale="1">
        <p:scale>
          <a:sx n="135" d="100"/>
          <a:sy n="135" d="100"/>
        </p:scale>
        <p:origin x="330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7" d="100"/>
        <a:sy n="87" d="100"/>
      </p:scale>
      <p:origin x="0" y="3378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a Tzortzi" userId="a7fda3cf-4a14-4135-89d5-cc01a9cc7c1f" providerId="ADAL" clId="{FA3951B6-8615-44F8-97D8-970CED790E70}"/>
    <pc:docChg chg="undo custSel addSld delSld modSld sldOrd modMainMaster">
      <pc:chgData name="Alexandra Tzortzi" userId="a7fda3cf-4a14-4135-89d5-cc01a9cc7c1f" providerId="ADAL" clId="{FA3951B6-8615-44F8-97D8-970CED790E70}" dt="2026-10-21T15:07:35.896" v="1271" actId="207"/>
      <pc:docMkLst>
        <pc:docMk/>
      </pc:docMkLst>
      <pc:sldChg chg="addSp delSp modSp mod chgLayout">
        <pc:chgData name="Alexandra Tzortzi" userId="a7fda3cf-4a14-4135-89d5-cc01a9cc7c1f" providerId="ADAL" clId="{FA3951B6-8615-44F8-97D8-970CED790E70}" dt="2026-10-21T15:07:28.679" v="1269" actId="20577"/>
        <pc:sldMkLst>
          <pc:docMk/>
          <pc:sldMk cId="3804499080" sldId="257"/>
        </pc:sldMkLst>
        <pc:spChg chg="mod ord">
          <ac:chgData name="Alexandra Tzortzi" userId="a7fda3cf-4a14-4135-89d5-cc01a9cc7c1f" providerId="ADAL" clId="{FA3951B6-8615-44F8-97D8-970CED790E70}" dt="2026-10-21T14:31:29.361" v="467" actId="700"/>
          <ac:spMkLst>
            <pc:docMk/>
            <pc:sldMk cId="3804499080" sldId="257"/>
            <ac:spMk id="2" creationId="{08E413E2-CB59-4B8F-987A-FA55AA9B4843}"/>
          </ac:spMkLst>
        </pc:spChg>
        <pc:spChg chg="mod ord">
          <ac:chgData name="Alexandra Tzortzi" userId="a7fda3cf-4a14-4135-89d5-cc01a9cc7c1f" providerId="ADAL" clId="{FA3951B6-8615-44F8-97D8-970CED790E70}" dt="2026-10-21T15:07:28.679" v="1269" actId="20577"/>
          <ac:spMkLst>
            <pc:docMk/>
            <pc:sldMk cId="3804499080" sldId="257"/>
            <ac:spMk id="4" creationId="{EF29CB52-371D-470C-AAD5-8A5D304630B1}"/>
          </ac:spMkLst>
        </pc:spChg>
        <pc:spChg chg="mod ord">
          <ac:chgData name="Alexandra Tzortzi" userId="a7fda3cf-4a14-4135-89d5-cc01a9cc7c1f" providerId="ADAL" clId="{FA3951B6-8615-44F8-97D8-970CED790E70}" dt="2026-10-21T14:43:48.349" v="550" actId="1076"/>
          <ac:spMkLst>
            <pc:docMk/>
            <pc:sldMk cId="3804499080" sldId="257"/>
            <ac:spMk id="6" creationId="{41831809-C904-43A0-8E5B-403E6875BBE6}"/>
          </ac:spMkLst>
        </pc:spChg>
        <pc:spChg chg="mod ord">
          <ac:chgData name="Alexandra Tzortzi" userId="a7fda3cf-4a14-4135-89d5-cc01a9cc7c1f" providerId="ADAL" clId="{FA3951B6-8615-44F8-97D8-970CED790E70}" dt="2026-10-21T14:44:04.749" v="553" actId="1076"/>
          <ac:spMkLst>
            <pc:docMk/>
            <pc:sldMk cId="3804499080" sldId="257"/>
            <ac:spMk id="8" creationId="{F1336ABA-D37C-4798-9757-8784CC90C96A}"/>
          </ac:spMkLst>
        </pc:spChg>
        <pc:spChg chg="mod ord">
          <ac:chgData name="Alexandra Tzortzi" userId="a7fda3cf-4a14-4135-89d5-cc01a9cc7c1f" providerId="ADAL" clId="{FA3951B6-8615-44F8-97D8-970CED790E70}" dt="2026-10-21T14:31:29.361" v="467" actId="700"/>
          <ac:spMkLst>
            <pc:docMk/>
            <pc:sldMk cId="3804499080" sldId="257"/>
            <ac:spMk id="9" creationId="{E1DE2F45-936C-482A-8836-B2BC28CA52F1}"/>
          </ac:spMkLst>
        </pc:spChg>
        <pc:spChg chg="del">
          <ac:chgData name="Alexandra Tzortzi" userId="a7fda3cf-4a14-4135-89d5-cc01a9cc7c1f" providerId="ADAL" clId="{FA3951B6-8615-44F8-97D8-970CED790E70}" dt="2026-10-21T14:32:23.005" v="481" actId="478"/>
          <ac:spMkLst>
            <pc:docMk/>
            <pc:sldMk cId="3804499080" sldId="257"/>
            <ac:spMk id="10" creationId="{8612D3B3-9CFD-4908-80F6-DC96F0D31830}"/>
          </ac:spMkLst>
        </pc:spChg>
        <pc:spChg chg="add mod">
          <ac:chgData name="Alexandra Tzortzi" userId="a7fda3cf-4a14-4135-89d5-cc01a9cc7c1f" providerId="ADAL" clId="{FA3951B6-8615-44F8-97D8-970CED790E70}" dt="2026-10-21T14:44:12.212" v="558" actId="1035"/>
          <ac:spMkLst>
            <pc:docMk/>
            <pc:sldMk cId="3804499080" sldId="257"/>
            <ac:spMk id="12" creationId="{D6069936-79CC-66F7-7A29-BA9063906290}"/>
          </ac:spMkLst>
        </pc:spChg>
        <pc:picChg chg="del mod ord modCrop">
          <ac:chgData name="Alexandra Tzortzi" userId="a7fda3cf-4a14-4135-89d5-cc01a9cc7c1f" providerId="ADAL" clId="{FA3951B6-8615-44F8-97D8-970CED790E70}" dt="2026-10-21T14:43:29.929" v="535" actId="478"/>
          <ac:picMkLst>
            <pc:docMk/>
            <pc:sldMk cId="3804499080" sldId="257"/>
            <ac:picMk id="5" creationId="{2EFA3459-35BD-4C69-B6E8-A90DB03EC6EF}"/>
          </ac:picMkLst>
        </pc:picChg>
        <pc:picChg chg="add mod ord">
          <ac:chgData name="Alexandra Tzortzi" userId="a7fda3cf-4a14-4135-89d5-cc01a9cc7c1f" providerId="ADAL" clId="{FA3951B6-8615-44F8-97D8-970CED790E70}" dt="2026-10-21T14:43:43.551" v="549" actId="1076"/>
          <ac:picMkLst>
            <pc:docMk/>
            <pc:sldMk cId="3804499080" sldId="257"/>
            <ac:picMk id="7" creationId="{04ED937E-5069-DC2B-6A43-4F1C5522CD00}"/>
          </ac:picMkLst>
        </pc:picChg>
        <pc:picChg chg="add mod ord">
          <ac:chgData name="Alexandra Tzortzi" userId="a7fda3cf-4a14-4135-89d5-cc01a9cc7c1f" providerId="ADAL" clId="{FA3951B6-8615-44F8-97D8-970CED790E70}" dt="2026-10-21T14:43:40.470" v="548" actId="167"/>
          <ac:picMkLst>
            <pc:docMk/>
            <pc:sldMk cId="3804499080" sldId="257"/>
            <ac:picMk id="14" creationId="{D7EF15D0-F900-D14E-7C2E-3C63AB496D1D}"/>
          </ac:picMkLst>
        </pc:picChg>
      </pc:sldChg>
      <pc:sldChg chg="addSp delSp modSp mod">
        <pc:chgData name="Alexandra Tzortzi" userId="a7fda3cf-4a14-4135-89d5-cc01a9cc7c1f" providerId="ADAL" clId="{FA3951B6-8615-44F8-97D8-970CED790E70}" dt="2026-10-21T15:07:35.896" v="1271" actId="207"/>
        <pc:sldMkLst>
          <pc:docMk/>
          <pc:sldMk cId="3932430858" sldId="258"/>
        </pc:sldMkLst>
        <pc:spChg chg="del">
          <ac:chgData name="Alexandra Tzortzi" userId="a7fda3cf-4a14-4135-89d5-cc01a9cc7c1f" providerId="ADAL" clId="{FA3951B6-8615-44F8-97D8-970CED790E70}" dt="2026-10-21T14:34:03.340" v="517" actId="478"/>
          <ac:spMkLst>
            <pc:docMk/>
            <pc:sldMk cId="3932430858" sldId="258"/>
            <ac:spMk id="4" creationId="{533A7F80-BD64-4AFD-B351-17C0BE491F7D}"/>
          </ac:spMkLst>
        </pc:spChg>
        <pc:spChg chg="del mod">
          <ac:chgData name="Alexandra Tzortzi" userId="a7fda3cf-4a14-4135-89d5-cc01a9cc7c1f" providerId="ADAL" clId="{FA3951B6-8615-44F8-97D8-970CED790E70}" dt="2026-10-21T14:51:19.060" v="681" actId="478"/>
          <ac:spMkLst>
            <pc:docMk/>
            <pc:sldMk cId="3932430858" sldId="258"/>
            <ac:spMk id="8" creationId="{6F64E749-B90E-45AD-B188-248684CB262C}"/>
          </ac:spMkLst>
        </pc:spChg>
        <pc:spChg chg="mod">
          <ac:chgData name="Alexandra Tzortzi" userId="a7fda3cf-4a14-4135-89d5-cc01a9cc7c1f" providerId="ADAL" clId="{FA3951B6-8615-44F8-97D8-970CED790E70}" dt="2026-10-21T14:51:30.326" v="694" actId="1076"/>
          <ac:spMkLst>
            <pc:docMk/>
            <pc:sldMk cId="3932430858" sldId="258"/>
            <ac:spMk id="12" creationId="{3F0EF2E7-4B71-4DBA-B23C-12C078080C08}"/>
          </ac:spMkLst>
        </pc:spChg>
        <pc:spChg chg="mod">
          <ac:chgData name="Alexandra Tzortzi" userId="a7fda3cf-4a14-4135-89d5-cc01a9cc7c1f" providerId="ADAL" clId="{FA3951B6-8615-44F8-97D8-970CED790E70}" dt="2026-10-21T14:51:35.718" v="695" actId="1076"/>
          <ac:spMkLst>
            <pc:docMk/>
            <pc:sldMk cId="3932430858" sldId="258"/>
            <ac:spMk id="14" creationId="{0CC4DF3A-3282-4E6A-9570-D7AFA5933D2A}"/>
          </ac:spMkLst>
        </pc:spChg>
        <pc:spChg chg="del">
          <ac:chgData name="Alexandra Tzortzi" userId="a7fda3cf-4a14-4135-89d5-cc01a9cc7c1f" providerId="ADAL" clId="{FA3951B6-8615-44F8-97D8-970CED790E70}" dt="2026-10-21T14:34:06.188" v="518" actId="478"/>
          <ac:spMkLst>
            <pc:docMk/>
            <pc:sldMk cId="3932430858" sldId="258"/>
            <ac:spMk id="15" creationId="{A3BF9BF4-DC45-4EDA-8E2B-84AE07175072}"/>
          </ac:spMkLst>
        </pc:spChg>
        <pc:spChg chg="mod">
          <ac:chgData name="Alexandra Tzortzi" userId="a7fda3cf-4a14-4135-89d5-cc01a9cc7c1f" providerId="ADAL" clId="{FA3951B6-8615-44F8-97D8-970CED790E70}" dt="2026-10-21T15:07:34.048" v="1270" actId="207"/>
          <ac:spMkLst>
            <pc:docMk/>
            <pc:sldMk cId="3932430858" sldId="258"/>
            <ac:spMk id="16" creationId="{298EA197-FD91-4EE0-95F5-D2A8FCB30B46}"/>
          </ac:spMkLst>
        </pc:spChg>
        <pc:spChg chg="add mod">
          <ac:chgData name="Alexandra Tzortzi" userId="a7fda3cf-4a14-4135-89d5-cc01a9cc7c1f" providerId="ADAL" clId="{FA3951B6-8615-44F8-97D8-970CED790E70}" dt="2026-10-21T14:51:25.183" v="693" actId="14100"/>
          <ac:spMkLst>
            <pc:docMk/>
            <pc:sldMk cId="3932430858" sldId="258"/>
            <ac:spMk id="17" creationId="{819C64FE-BA81-6DA3-5ECF-9FCAC0BFCBA9}"/>
          </ac:spMkLst>
        </pc:spChg>
        <pc:spChg chg="del">
          <ac:chgData name="Alexandra Tzortzi" userId="a7fda3cf-4a14-4135-89d5-cc01a9cc7c1f" providerId="ADAL" clId="{FA3951B6-8615-44F8-97D8-970CED790E70}" dt="2026-10-21T14:45:53.336" v="605" actId="478"/>
          <ac:spMkLst>
            <pc:docMk/>
            <pc:sldMk cId="3932430858" sldId="258"/>
            <ac:spMk id="18" creationId="{A38F1533-EE9D-4F25-BDB7-3603FF5FB882}"/>
          </ac:spMkLst>
        </pc:spChg>
        <pc:spChg chg="add mod">
          <ac:chgData name="Alexandra Tzortzi" userId="a7fda3cf-4a14-4135-89d5-cc01a9cc7c1f" providerId="ADAL" clId="{FA3951B6-8615-44F8-97D8-970CED790E70}" dt="2026-10-21T15:07:35.896" v="1271" actId="207"/>
          <ac:spMkLst>
            <pc:docMk/>
            <pc:sldMk cId="3932430858" sldId="258"/>
            <ac:spMk id="20" creationId="{DA8CC26D-5B00-5180-0C5B-303E4B261374}"/>
          </ac:spMkLst>
        </pc:spChg>
        <pc:spChg chg="add mod">
          <ac:chgData name="Alexandra Tzortzi" userId="a7fda3cf-4a14-4135-89d5-cc01a9cc7c1f" providerId="ADAL" clId="{FA3951B6-8615-44F8-97D8-970CED790E70}" dt="2026-10-21T14:51:41.463" v="696" actId="1076"/>
          <ac:spMkLst>
            <pc:docMk/>
            <pc:sldMk cId="3932430858" sldId="258"/>
            <ac:spMk id="26" creationId="{9B58C4FA-CBE7-2266-6629-CC0F4A3E051A}"/>
          </ac:spMkLst>
        </pc:spChg>
        <pc:picChg chg="del mod modCrop">
          <ac:chgData name="Alexandra Tzortzi" userId="a7fda3cf-4a14-4135-89d5-cc01a9cc7c1f" providerId="ADAL" clId="{FA3951B6-8615-44F8-97D8-970CED790E70}" dt="2026-10-21T14:44:45.315" v="560" actId="478"/>
          <ac:picMkLst>
            <pc:docMk/>
            <pc:sldMk cId="3932430858" sldId="258"/>
            <ac:picMk id="3" creationId="{2867A9F5-D732-4F6A-9AAD-007DD895BC15}"/>
          </ac:picMkLst>
        </pc:picChg>
        <pc:picChg chg="add mod">
          <ac:chgData name="Alexandra Tzortzi" userId="a7fda3cf-4a14-4135-89d5-cc01a9cc7c1f" providerId="ADAL" clId="{FA3951B6-8615-44F8-97D8-970CED790E70}" dt="2026-10-21T14:33:36.809" v="513" actId="14100"/>
          <ac:picMkLst>
            <pc:docMk/>
            <pc:sldMk cId="3932430858" sldId="258"/>
            <ac:picMk id="7" creationId="{1204A344-841E-ECCD-2707-F9BEBC355C52}"/>
          </ac:picMkLst>
        </pc:picChg>
        <pc:picChg chg="add mod ord">
          <ac:chgData name="Alexandra Tzortzi" userId="a7fda3cf-4a14-4135-89d5-cc01a9cc7c1f" providerId="ADAL" clId="{FA3951B6-8615-44F8-97D8-970CED790E70}" dt="2026-10-21T14:51:16.429" v="680" actId="1037"/>
          <ac:picMkLst>
            <pc:docMk/>
            <pc:sldMk cId="3932430858" sldId="258"/>
            <ac:picMk id="10" creationId="{AD7EA03F-33C8-083C-B5E1-E972DCD76560}"/>
          </ac:picMkLst>
        </pc:picChg>
        <pc:picChg chg="add mod">
          <ac:chgData name="Alexandra Tzortzi" userId="a7fda3cf-4a14-4135-89d5-cc01a9cc7c1f" providerId="ADAL" clId="{FA3951B6-8615-44F8-97D8-970CED790E70}" dt="2026-10-21T14:51:52.567" v="700" actId="1076"/>
          <ac:picMkLst>
            <pc:docMk/>
            <pc:sldMk cId="3932430858" sldId="258"/>
            <ac:picMk id="22" creationId="{B7096BC2-7AEE-A54D-F191-0E78952E3A92}"/>
          </ac:picMkLst>
        </pc:picChg>
        <pc:picChg chg="add del">
          <ac:chgData name="Alexandra Tzortzi" userId="a7fda3cf-4a14-4135-89d5-cc01a9cc7c1f" providerId="ADAL" clId="{FA3951B6-8615-44F8-97D8-970CED790E70}" dt="2026-10-21T14:50:13.239" v="647" actId="478"/>
          <ac:picMkLst>
            <pc:docMk/>
            <pc:sldMk cId="3932430858" sldId="258"/>
            <ac:picMk id="24" creationId="{A60B6131-1C2D-1770-4636-1E0379C2DA36}"/>
          </ac:picMkLst>
        </pc:picChg>
        <pc:picChg chg="add mod">
          <ac:chgData name="Alexandra Tzortzi" userId="a7fda3cf-4a14-4135-89d5-cc01a9cc7c1f" providerId="ADAL" clId="{FA3951B6-8615-44F8-97D8-970CED790E70}" dt="2026-10-21T14:51:59.463" v="709" actId="1076"/>
          <ac:picMkLst>
            <pc:docMk/>
            <pc:sldMk cId="3932430858" sldId="258"/>
            <ac:picMk id="28" creationId="{5D5C5FEB-A1B5-28A2-6D6F-1ED86608F8CD}"/>
          </ac:picMkLst>
        </pc:picChg>
        <pc:cxnChg chg="add mod">
          <ac:chgData name="Alexandra Tzortzi" userId="a7fda3cf-4a14-4135-89d5-cc01a9cc7c1f" providerId="ADAL" clId="{FA3951B6-8615-44F8-97D8-970CED790E70}" dt="2026-10-21T14:52:13.201" v="712" actId="14100"/>
          <ac:cxnSpMkLst>
            <pc:docMk/>
            <pc:sldMk cId="3932430858" sldId="258"/>
            <ac:cxnSpMk id="29" creationId="{3D4A70FA-36BB-EE0C-7CC1-6DE0DC50DF6E}"/>
          </ac:cxnSpMkLst>
        </pc:cxnChg>
      </pc:sldChg>
      <pc:sldChg chg="del">
        <pc:chgData name="Alexandra Tzortzi" userId="a7fda3cf-4a14-4135-89d5-cc01a9cc7c1f" providerId="ADAL" clId="{FA3951B6-8615-44F8-97D8-970CED790E70}" dt="2026-10-21T14:18:35.532" v="356" actId="47"/>
        <pc:sldMkLst>
          <pc:docMk/>
          <pc:sldMk cId="953593391" sldId="323"/>
        </pc:sldMkLst>
      </pc:sldChg>
      <pc:sldChg chg="addSp delSp modSp mod">
        <pc:chgData name="Alexandra Tzortzi" userId="a7fda3cf-4a14-4135-89d5-cc01a9cc7c1f" providerId="ADAL" clId="{FA3951B6-8615-44F8-97D8-970CED790E70}" dt="2026-10-21T15:07:05.406" v="1263" actId="20577"/>
        <pc:sldMkLst>
          <pc:docMk/>
          <pc:sldMk cId="2803809375" sldId="464"/>
        </pc:sldMkLst>
        <pc:spChg chg="add mod">
          <ac:chgData name="Alexandra Tzortzi" userId="a7fda3cf-4a14-4135-89d5-cc01a9cc7c1f" providerId="ADAL" clId="{FA3951B6-8615-44F8-97D8-970CED790E70}" dt="2026-10-21T15:00:47.539" v="921" actId="1038"/>
          <ac:spMkLst>
            <pc:docMk/>
            <pc:sldMk cId="2803809375" sldId="464"/>
            <ac:spMk id="5" creationId="{5B30AFBC-DCB6-11BF-1DE6-E8CC3BBF4363}"/>
          </ac:spMkLst>
        </pc:spChg>
        <pc:spChg chg="mod">
          <ac:chgData name="Alexandra Tzortzi" userId="a7fda3cf-4a14-4135-89d5-cc01a9cc7c1f" providerId="ADAL" clId="{FA3951B6-8615-44F8-97D8-970CED790E70}" dt="2026-10-21T15:07:05.406" v="1263" actId="20577"/>
          <ac:spMkLst>
            <pc:docMk/>
            <pc:sldMk cId="2803809375" sldId="464"/>
            <ac:spMk id="14" creationId="{DFD2F14C-9058-4AA9-8BB1-2FA93F8D6078}"/>
          </ac:spMkLst>
        </pc:spChg>
        <pc:spChg chg="del">
          <ac:chgData name="Alexandra Tzortzi" userId="a7fda3cf-4a14-4135-89d5-cc01a9cc7c1f" providerId="ADAL" clId="{FA3951B6-8615-44F8-97D8-970CED790E70}" dt="2026-10-21T14:13:13.505" v="4" actId="478"/>
          <ac:spMkLst>
            <pc:docMk/>
            <pc:sldMk cId="2803809375" sldId="464"/>
            <ac:spMk id="15" creationId="{00000000-0000-0000-0000-000000000000}"/>
          </ac:spMkLst>
        </pc:spChg>
        <pc:spChg chg="mod">
          <ac:chgData name="Alexandra Tzortzi" userId="a7fda3cf-4a14-4135-89d5-cc01a9cc7c1f" providerId="ADAL" clId="{FA3951B6-8615-44F8-97D8-970CED790E70}" dt="2026-10-21T15:01:01.537" v="923" actId="20577"/>
          <ac:spMkLst>
            <pc:docMk/>
            <pc:sldMk cId="2803809375" sldId="464"/>
            <ac:spMk id="18" creationId="{00000000-0000-0000-0000-000000000000}"/>
          </ac:spMkLst>
        </pc:spChg>
        <pc:picChg chg="add mod">
          <ac:chgData name="Alexandra Tzortzi" userId="a7fda3cf-4a14-4135-89d5-cc01a9cc7c1f" providerId="ADAL" clId="{FA3951B6-8615-44F8-97D8-970CED790E70}" dt="2026-10-21T15:00:42.597" v="917" actId="1076"/>
          <ac:picMkLst>
            <pc:docMk/>
            <pc:sldMk cId="2803809375" sldId="464"/>
            <ac:picMk id="3" creationId="{CFF6621B-4306-36E6-7AE2-78270456C2EE}"/>
          </ac:picMkLst>
        </pc:picChg>
        <pc:picChg chg="del">
          <ac:chgData name="Alexandra Tzortzi" userId="a7fda3cf-4a14-4135-89d5-cc01a9cc7c1f" providerId="ADAL" clId="{FA3951B6-8615-44F8-97D8-970CED790E70}" dt="2026-10-21T14:13:01.859" v="1" actId="478"/>
          <ac:picMkLst>
            <pc:docMk/>
            <pc:sldMk cId="2803809375" sldId="464"/>
            <ac:picMk id="8" creationId="{E0099897-1534-4B0F-B632-E8D2738F1F21}"/>
          </ac:picMkLst>
        </pc:picChg>
      </pc:sldChg>
      <pc:sldChg chg="addSp delSp modSp mod">
        <pc:chgData name="Alexandra Tzortzi" userId="a7fda3cf-4a14-4135-89d5-cc01a9cc7c1f" providerId="ADAL" clId="{FA3951B6-8615-44F8-97D8-970CED790E70}" dt="2026-10-21T15:01:39.397" v="966" actId="20577"/>
        <pc:sldMkLst>
          <pc:docMk/>
          <pc:sldMk cId="1875891283" sldId="467"/>
        </pc:sldMkLst>
        <pc:spChg chg="mod">
          <ac:chgData name="Alexandra Tzortzi" userId="a7fda3cf-4a14-4135-89d5-cc01a9cc7c1f" providerId="ADAL" clId="{FA3951B6-8615-44F8-97D8-970CED790E70}" dt="2026-10-21T15:01:39.397" v="966" actId="20577"/>
          <ac:spMkLst>
            <pc:docMk/>
            <pc:sldMk cId="1875891283" sldId="467"/>
            <ac:spMk id="2" creationId="{00000000-0000-0000-0000-000000000000}"/>
          </ac:spMkLst>
        </pc:spChg>
        <pc:spChg chg="add mod">
          <ac:chgData name="Alexandra Tzortzi" userId="a7fda3cf-4a14-4135-89d5-cc01a9cc7c1f" providerId="ADAL" clId="{FA3951B6-8615-44F8-97D8-970CED790E70}" dt="2026-10-21T14:28:19.111" v="443" actId="20577"/>
          <ac:spMkLst>
            <pc:docMk/>
            <pc:sldMk cId="1875891283" sldId="467"/>
            <ac:spMk id="12" creationId="{A4F5A2DA-8AAE-7501-455F-567147A38110}"/>
          </ac:spMkLst>
        </pc:spChg>
        <pc:spChg chg="mod">
          <ac:chgData name="Alexandra Tzortzi" userId="a7fda3cf-4a14-4135-89d5-cc01a9cc7c1f" providerId="ADAL" clId="{FA3951B6-8615-44F8-97D8-970CED790E70}" dt="2026-10-21T14:28:38.110" v="449" actId="207"/>
          <ac:spMkLst>
            <pc:docMk/>
            <pc:sldMk cId="1875891283" sldId="467"/>
            <ac:spMk id="19" creationId="{4DA0DE59-1025-4A43-A3C6-58D228B9C256}"/>
          </ac:spMkLst>
        </pc:spChg>
        <pc:grpChg chg="del">
          <ac:chgData name="Alexandra Tzortzi" userId="a7fda3cf-4a14-4135-89d5-cc01a9cc7c1f" providerId="ADAL" clId="{FA3951B6-8615-44F8-97D8-970CED790E70}" dt="2026-10-21T14:27:19.673" v="436" actId="478"/>
          <ac:grpSpMkLst>
            <pc:docMk/>
            <pc:sldMk cId="1875891283" sldId="467"/>
            <ac:grpSpMk id="11" creationId="{77DBE44D-2862-4148-BB9D-329E4AE76D8F}"/>
          </ac:grpSpMkLst>
        </pc:grpChg>
        <pc:picChg chg="add mod">
          <ac:chgData name="Alexandra Tzortzi" userId="a7fda3cf-4a14-4135-89d5-cc01a9cc7c1f" providerId="ADAL" clId="{FA3951B6-8615-44F8-97D8-970CED790E70}" dt="2026-10-21T14:27:46.471" v="440" actId="1076"/>
          <ac:picMkLst>
            <pc:docMk/>
            <pc:sldMk cId="1875891283" sldId="467"/>
            <ac:picMk id="8" creationId="{E3DA8B1D-9186-0235-D2EB-E14FF83813C0}"/>
          </ac:picMkLst>
        </pc:picChg>
        <pc:picChg chg="del">
          <ac:chgData name="Alexandra Tzortzi" userId="a7fda3cf-4a14-4135-89d5-cc01a9cc7c1f" providerId="ADAL" clId="{FA3951B6-8615-44F8-97D8-970CED790E70}" dt="2026-10-21T14:27:17.216" v="435" actId="478"/>
          <ac:picMkLst>
            <pc:docMk/>
            <pc:sldMk cId="1875891283" sldId="467"/>
            <ac:picMk id="17" creationId="{C470D2EB-8051-4218-A508-99A102E3D9DA}"/>
          </ac:picMkLst>
        </pc:picChg>
        <pc:picChg chg="add mod">
          <ac:chgData name="Alexandra Tzortzi" userId="a7fda3cf-4a14-4135-89d5-cc01a9cc7c1f" providerId="ADAL" clId="{FA3951B6-8615-44F8-97D8-970CED790E70}" dt="2026-10-21T14:27:41.583" v="439" actId="1076"/>
          <ac:picMkLst>
            <pc:docMk/>
            <pc:sldMk cId="1875891283" sldId="467"/>
            <ac:picMk id="20" creationId="{BF3ADE65-D1A2-CA94-C33D-80F79007FE70}"/>
          </ac:picMkLst>
        </pc:picChg>
        <pc:cxnChg chg="del mod">
          <ac:chgData name="Alexandra Tzortzi" userId="a7fda3cf-4a14-4135-89d5-cc01a9cc7c1f" providerId="ADAL" clId="{FA3951B6-8615-44F8-97D8-970CED790E70}" dt="2026-10-21T14:27:49.479" v="441" actId="478"/>
          <ac:cxnSpMkLst>
            <pc:docMk/>
            <pc:sldMk cId="1875891283" sldId="467"/>
            <ac:cxnSpMk id="14" creationId="{99F7474B-0CB6-450C-8E52-DA2337B476A2}"/>
          </ac:cxnSpMkLst>
        </pc:cxnChg>
      </pc:sldChg>
      <pc:sldChg chg="delSp modSp mod">
        <pc:chgData name="Alexandra Tzortzi" userId="a7fda3cf-4a14-4135-89d5-cc01a9cc7c1f" providerId="ADAL" clId="{FA3951B6-8615-44F8-97D8-970CED790E70}" dt="2026-10-21T14:18:45.892" v="358" actId="478"/>
        <pc:sldMkLst>
          <pc:docMk/>
          <pc:sldMk cId="3604200714" sldId="472"/>
        </pc:sldMkLst>
        <pc:spChg chg="mod">
          <ac:chgData name="Alexandra Tzortzi" userId="a7fda3cf-4a14-4135-89d5-cc01a9cc7c1f" providerId="ADAL" clId="{FA3951B6-8615-44F8-97D8-970CED790E70}" dt="2026-10-21T14:12:56.768" v="0" actId="20577"/>
          <ac:spMkLst>
            <pc:docMk/>
            <pc:sldMk cId="3604200714" sldId="472"/>
            <ac:spMk id="2" creationId="{00000000-0000-0000-0000-000000000000}"/>
          </ac:spMkLst>
        </pc:spChg>
        <pc:spChg chg="del">
          <ac:chgData name="Alexandra Tzortzi" userId="a7fda3cf-4a14-4135-89d5-cc01a9cc7c1f" providerId="ADAL" clId="{FA3951B6-8615-44F8-97D8-970CED790E70}" dt="2026-10-21T14:18:45.892" v="358" actId="478"/>
          <ac:spMkLst>
            <pc:docMk/>
            <pc:sldMk cId="3604200714" sldId="472"/>
            <ac:spMk id="7" creationId="{84A25444-50D9-4A7C-B8F5-F2FDD985677D}"/>
          </ac:spMkLst>
        </pc:spChg>
      </pc:sldChg>
      <pc:sldChg chg="modSp del mod">
        <pc:chgData name="Alexandra Tzortzi" userId="a7fda3cf-4a14-4135-89d5-cc01a9cc7c1f" providerId="ADAL" clId="{FA3951B6-8615-44F8-97D8-970CED790E70}" dt="2026-10-21T14:37:43.216" v="524" actId="47"/>
        <pc:sldMkLst>
          <pc:docMk/>
          <pc:sldMk cId="384936232" sldId="474"/>
        </pc:sldMkLst>
        <pc:spChg chg="mod">
          <ac:chgData name="Alexandra Tzortzi" userId="a7fda3cf-4a14-4135-89d5-cc01a9cc7c1f" providerId="ADAL" clId="{FA3951B6-8615-44F8-97D8-970CED790E70}" dt="2026-10-21T14:35:06.030" v="521" actId="207"/>
          <ac:spMkLst>
            <pc:docMk/>
            <pc:sldMk cId="384936232" sldId="474"/>
            <ac:spMk id="3" creationId="{00000000-0000-0000-0000-000000000000}"/>
          </ac:spMkLst>
        </pc:spChg>
        <pc:spChg chg="mod">
          <ac:chgData name="Alexandra Tzortzi" userId="a7fda3cf-4a14-4135-89d5-cc01a9cc7c1f" providerId="ADAL" clId="{FA3951B6-8615-44F8-97D8-970CED790E70}" dt="2026-10-21T14:35:08.774" v="522" actId="207"/>
          <ac:spMkLst>
            <pc:docMk/>
            <pc:sldMk cId="384936232" sldId="474"/>
            <ac:spMk id="26" creationId="{00000000-0000-0000-0000-000000000000}"/>
          </ac:spMkLst>
        </pc:spChg>
      </pc:sldChg>
      <pc:sldChg chg="modSp del mod">
        <pc:chgData name="Alexandra Tzortzi" userId="a7fda3cf-4a14-4135-89d5-cc01a9cc7c1f" providerId="ADAL" clId="{FA3951B6-8615-44F8-97D8-970CED790E70}" dt="2026-10-21T14:52:21.261" v="713" actId="47"/>
        <pc:sldMkLst>
          <pc:docMk/>
          <pc:sldMk cId="1858652747" sldId="475"/>
        </pc:sldMkLst>
        <pc:spChg chg="mod">
          <ac:chgData name="Alexandra Tzortzi" userId="a7fda3cf-4a14-4135-89d5-cc01a9cc7c1f" providerId="ADAL" clId="{FA3951B6-8615-44F8-97D8-970CED790E70}" dt="2026-10-21T14:34:58.653" v="519" actId="207"/>
          <ac:spMkLst>
            <pc:docMk/>
            <pc:sldMk cId="1858652747" sldId="475"/>
            <ac:spMk id="3" creationId="{00000000-0000-0000-0000-000000000000}"/>
          </ac:spMkLst>
        </pc:spChg>
      </pc:sldChg>
      <pc:sldChg chg="addSp delSp modSp mod chgLayout">
        <pc:chgData name="Alexandra Tzortzi" userId="a7fda3cf-4a14-4135-89d5-cc01a9cc7c1f" providerId="ADAL" clId="{FA3951B6-8615-44F8-97D8-970CED790E70}" dt="2026-10-21T15:00:03.215" v="906" actId="20577"/>
        <pc:sldMkLst>
          <pc:docMk/>
          <pc:sldMk cId="3712380378" sldId="476"/>
        </pc:sldMkLst>
        <pc:spChg chg="mod ord">
          <ac:chgData name="Alexandra Tzortzi" userId="a7fda3cf-4a14-4135-89d5-cc01a9cc7c1f" providerId="ADAL" clId="{FA3951B6-8615-44F8-97D8-970CED790E70}" dt="2026-10-21T14:53:48.506" v="721" actId="700"/>
          <ac:spMkLst>
            <pc:docMk/>
            <pc:sldMk cId="3712380378" sldId="476"/>
            <ac:spMk id="2" creationId="{00000000-0000-0000-0000-000000000000}"/>
          </ac:spMkLst>
        </pc:spChg>
        <pc:spChg chg="mod ord">
          <ac:chgData name="Alexandra Tzortzi" userId="a7fda3cf-4a14-4135-89d5-cc01a9cc7c1f" providerId="ADAL" clId="{FA3951B6-8615-44F8-97D8-970CED790E70}" dt="2026-10-21T14:53:48.506" v="721" actId="700"/>
          <ac:spMkLst>
            <pc:docMk/>
            <pc:sldMk cId="3712380378" sldId="476"/>
            <ac:spMk id="3" creationId="{00000000-0000-0000-0000-000000000000}"/>
          </ac:spMkLst>
        </pc:spChg>
        <pc:spChg chg="mod ord">
          <ac:chgData name="Alexandra Tzortzi" userId="a7fda3cf-4a14-4135-89d5-cc01a9cc7c1f" providerId="ADAL" clId="{FA3951B6-8615-44F8-97D8-970CED790E70}" dt="2026-10-21T14:53:48.506" v="721" actId="700"/>
          <ac:spMkLst>
            <pc:docMk/>
            <pc:sldMk cId="3712380378" sldId="476"/>
            <ac:spMk id="4" creationId="{00000000-0000-0000-0000-000000000000}"/>
          </ac:spMkLst>
        </pc:spChg>
        <pc:spChg chg="del">
          <ac:chgData name="Alexandra Tzortzi" userId="a7fda3cf-4a14-4135-89d5-cc01a9cc7c1f" providerId="ADAL" clId="{FA3951B6-8615-44F8-97D8-970CED790E70}" dt="2026-10-21T14:52:45.893" v="715" actId="478"/>
          <ac:spMkLst>
            <pc:docMk/>
            <pc:sldMk cId="3712380378" sldId="476"/>
            <ac:spMk id="13" creationId="{F2670CD9-C8A5-4D52-AAB9-747B93B9EFBB}"/>
          </ac:spMkLst>
        </pc:spChg>
        <pc:spChg chg="del">
          <ac:chgData name="Alexandra Tzortzi" userId="a7fda3cf-4a14-4135-89d5-cc01a9cc7c1f" providerId="ADAL" clId="{FA3951B6-8615-44F8-97D8-970CED790E70}" dt="2026-10-21T14:52:44.670" v="714" actId="478"/>
          <ac:spMkLst>
            <pc:docMk/>
            <pc:sldMk cId="3712380378" sldId="476"/>
            <ac:spMk id="14" creationId="{FFBF559F-7704-4E39-81EB-96AABB891F6A}"/>
          </ac:spMkLst>
        </pc:spChg>
        <pc:spChg chg="del">
          <ac:chgData name="Alexandra Tzortzi" userId="a7fda3cf-4a14-4135-89d5-cc01a9cc7c1f" providerId="ADAL" clId="{FA3951B6-8615-44F8-97D8-970CED790E70}" dt="2026-10-21T14:52:44.670" v="714" actId="478"/>
          <ac:spMkLst>
            <pc:docMk/>
            <pc:sldMk cId="3712380378" sldId="476"/>
            <ac:spMk id="15" creationId="{10A53683-6A9D-47BD-8568-4C0B91E3E1AC}"/>
          </ac:spMkLst>
        </pc:spChg>
        <pc:spChg chg="del">
          <ac:chgData name="Alexandra Tzortzi" userId="a7fda3cf-4a14-4135-89d5-cc01a9cc7c1f" providerId="ADAL" clId="{FA3951B6-8615-44F8-97D8-970CED790E70}" dt="2026-10-21T14:52:44.670" v="714" actId="478"/>
          <ac:spMkLst>
            <pc:docMk/>
            <pc:sldMk cId="3712380378" sldId="476"/>
            <ac:spMk id="17" creationId="{EF52D39D-408F-4704-9362-771C0D4C9A32}"/>
          </ac:spMkLst>
        </pc:spChg>
        <pc:spChg chg="del">
          <ac:chgData name="Alexandra Tzortzi" userId="a7fda3cf-4a14-4135-89d5-cc01a9cc7c1f" providerId="ADAL" clId="{FA3951B6-8615-44F8-97D8-970CED790E70}" dt="2026-10-21T14:52:44.670" v="714" actId="478"/>
          <ac:spMkLst>
            <pc:docMk/>
            <pc:sldMk cId="3712380378" sldId="476"/>
            <ac:spMk id="18" creationId="{2F2B4B39-FB23-4046-A8D3-BCF411139378}"/>
          </ac:spMkLst>
        </pc:spChg>
        <pc:spChg chg="mod">
          <ac:chgData name="Alexandra Tzortzi" userId="a7fda3cf-4a14-4135-89d5-cc01a9cc7c1f" providerId="ADAL" clId="{FA3951B6-8615-44F8-97D8-970CED790E70}" dt="2026-10-21T14:57:12.164" v="760" actId="14100"/>
          <ac:spMkLst>
            <pc:docMk/>
            <pc:sldMk cId="3712380378" sldId="476"/>
            <ac:spMk id="20" creationId="{44F843ED-A0AD-468D-9BC4-4DB7524989BD}"/>
          </ac:spMkLst>
        </pc:spChg>
        <pc:spChg chg="add mod">
          <ac:chgData name="Alexandra Tzortzi" userId="a7fda3cf-4a14-4135-89d5-cc01a9cc7c1f" providerId="ADAL" clId="{FA3951B6-8615-44F8-97D8-970CED790E70}" dt="2026-10-21T14:57:39.837" v="765" actId="1076"/>
          <ac:spMkLst>
            <pc:docMk/>
            <pc:sldMk cId="3712380378" sldId="476"/>
            <ac:spMk id="22" creationId="{705C9605-0843-A58D-47C7-9640873B79A8}"/>
          </ac:spMkLst>
        </pc:spChg>
        <pc:spChg chg="del mod">
          <ac:chgData name="Alexandra Tzortzi" userId="a7fda3cf-4a14-4135-89d5-cc01a9cc7c1f" providerId="ADAL" clId="{FA3951B6-8615-44F8-97D8-970CED790E70}" dt="2026-10-21T14:57:21.172" v="761" actId="478"/>
          <ac:spMkLst>
            <pc:docMk/>
            <pc:sldMk cId="3712380378" sldId="476"/>
            <ac:spMk id="25" creationId="{3D925BB1-A7AE-4630-9AA0-9B7C8AA5A2F8}"/>
          </ac:spMkLst>
        </pc:spChg>
        <pc:spChg chg="add mod">
          <ac:chgData name="Alexandra Tzortzi" userId="a7fda3cf-4a14-4135-89d5-cc01a9cc7c1f" providerId="ADAL" clId="{FA3951B6-8615-44F8-97D8-970CED790E70}" dt="2026-10-21T14:57:39.837" v="765" actId="1076"/>
          <ac:spMkLst>
            <pc:docMk/>
            <pc:sldMk cId="3712380378" sldId="476"/>
            <ac:spMk id="26" creationId="{443C78B9-72AB-8EE4-69F6-1785BAD9E167}"/>
          </ac:spMkLst>
        </pc:spChg>
        <pc:spChg chg="del mod">
          <ac:chgData name="Alexandra Tzortzi" userId="a7fda3cf-4a14-4135-89d5-cc01a9cc7c1f" providerId="ADAL" clId="{FA3951B6-8615-44F8-97D8-970CED790E70}" dt="2026-10-21T14:57:22.339" v="762" actId="478"/>
          <ac:spMkLst>
            <pc:docMk/>
            <pc:sldMk cId="3712380378" sldId="476"/>
            <ac:spMk id="27" creationId="{9DDE4436-7C5C-41C2-849E-311B34141F0C}"/>
          </ac:spMkLst>
        </pc:spChg>
        <pc:spChg chg="mod">
          <ac:chgData name="Alexandra Tzortzi" userId="a7fda3cf-4a14-4135-89d5-cc01a9cc7c1f" providerId="ADAL" clId="{FA3951B6-8615-44F8-97D8-970CED790E70}" dt="2026-10-21T14:59:40.142" v="810" actId="1076"/>
          <ac:spMkLst>
            <pc:docMk/>
            <pc:sldMk cId="3712380378" sldId="476"/>
            <ac:spMk id="28" creationId="{6C0EC2C9-E10A-4858-8A49-8109893E0146}"/>
          </ac:spMkLst>
        </pc:spChg>
        <pc:spChg chg="del mod">
          <ac:chgData name="Alexandra Tzortzi" userId="a7fda3cf-4a14-4135-89d5-cc01a9cc7c1f" providerId="ADAL" clId="{FA3951B6-8615-44F8-97D8-970CED790E70}" dt="2026-10-21T14:58:19.338" v="789" actId="478"/>
          <ac:spMkLst>
            <pc:docMk/>
            <pc:sldMk cId="3712380378" sldId="476"/>
            <ac:spMk id="31" creationId="{88BCC71E-C76D-4BFC-8AFC-FCE28AF6BD3C}"/>
          </ac:spMkLst>
        </pc:spChg>
        <pc:spChg chg="del mod">
          <ac:chgData name="Alexandra Tzortzi" userId="a7fda3cf-4a14-4135-89d5-cc01a9cc7c1f" providerId="ADAL" clId="{FA3951B6-8615-44F8-97D8-970CED790E70}" dt="2026-10-21T14:57:56.779" v="776" actId="478"/>
          <ac:spMkLst>
            <pc:docMk/>
            <pc:sldMk cId="3712380378" sldId="476"/>
            <ac:spMk id="32" creationId="{6308F958-41CD-4551-AB9F-87AD5704D7D4}"/>
          </ac:spMkLst>
        </pc:spChg>
        <pc:spChg chg="mod">
          <ac:chgData name="Alexandra Tzortzi" userId="a7fda3cf-4a14-4135-89d5-cc01a9cc7c1f" providerId="ADAL" clId="{FA3951B6-8615-44F8-97D8-970CED790E70}" dt="2026-10-21T14:58:11.866" v="786" actId="1076"/>
          <ac:spMkLst>
            <pc:docMk/>
            <pc:sldMk cId="3712380378" sldId="476"/>
            <ac:spMk id="33" creationId="{28DA2C07-9753-4EDA-9A74-6303C0C956D4}"/>
          </ac:spMkLst>
        </pc:spChg>
        <pc:spChg chg="add mod">
          <ac:chgData name="Alexandra Tzortzi" userId="a7fda3cf-4a14-4135-89d5-cc01a9cc7c1f" providerId="ADAL" clId="{FA3951B6-8615-44F8-97D8-970CED790E70}" dt="2026-10-21T14:57:50.868" v="774" actId="14100"/>
          <ac:spMkLst>
            <pc:docMk/>
            <pc:sldMk cId="3712380378" sldId="476"/>
            <ac:spMk id="34" creationId="{90DC80A1-5C87-3C64-6D86-18499C7AD80E}"/>
          </ac:spMkLst>
        </pc:spChg>
        <pc:spChg chg="mod">
          <ac:chgData name="Alexandra Tzortzi" userId="a7fda3cf-4a14-4135-89d5-cc01a9cc7c1f" providerId="ADAL" clId="{FA3951B6-8615-44F8-97D8-970CED790E70}" dt="2026-10-21T14:57:27.332" v="763" actId="1076"/>
          <ac:spMkLst>
            <pc:docMk/>
            <pc:sldMk cId="3712380378" sldId="476"/>
            <ac:spMk id="35" creationId="{8B45D4C9-EEE2-45AB-B8DB-7B531D374E9C}"/>
          </ac:spMkLst>
        </pc:spChg>
        <pc:spChg chg="mod">
          <ac:chgData name="Alexandra Tzortzi" userId="a7fda3cf-4a14-4135-89d5-cc01a9cc7c1f" providerId="ADAL" clId="{FA3951B6-8615-44F8-97D8-970CED790E70}" dt="2026-10-21T14:57:31.643" v="764" actId="1076"/>
          <ac:spMkLst>
            <pc:docMk/>
            <pc:sldMk cId="3712380378" sldId="476"/>
            <ac:spMk id="36" creationId="{1FEF63AC-AC6E-4A41-A7A0-E52F7D3DA343}"/>
          </ac:spMkLst>
        </pc:spChg>
        <pc:spChg chg="mod">
          <ac:chgData name="Alexandra Tzortzi" userId="a7fda3cf-4a14-4135-89d5-cc01a9cc7c1f" providerId="ADAL" clId="{FA3951B6-8615-44F8-97D8-970CED790E70}" dt="2026-10-21T14:58:22.762" v="790" actId="1076"/>
          <ac:spMkLst>
            <pc:docMk/>
            <pc:sldMk cId="3712380378" sldId="476"/>
            <ac:spMk id="37" creationId="{33909E4D-BD3C-4E29-AF4E-1DF81BE34EDE}"/>
          </ac:spMkLst>
        </pc:spChg>
        <pc:spChg chg="mod">
          <ac:chgData name="Alexandra Tzortzi" userId="a7fda3cf-4a14-4135-89d5-cc01a9cc7c1f" providerId="ADAL" clId="{FA3951B6-8615-44F8-97D8-970CED790E70}" dt="2026-10-21T14:59:26.574" v="806" actId="1076"/>
          <ac:spMkLst>
            <pc:docMk/>
            <pc:sldMk cId="3712380378" sldId="476"/>
            <ac:spMk id="38" creationId="{3E18B95A-0AC3-4D1C-AC5E-7F1774123969}"/>
          </ac:spMkLst>
        </pc:spChg>
        <pc:spChg chg="add mod">
          <ac:chgData name="Alexandra Tzortzi" userId="a7fda3cf-4a14-4135-89d5-cc01a9cc7c1f" providerId="ADAL" clId="{FA3951B6-8615-44F8-97D8-970CED790E70}" dt="2026-10-21T14:59:23.287" v="805" actId="1076"/>
          <ac:spMkLst>
            <pc:docMk/>
            <pc:sldMk cId="3712380378" sldId="476"/>
            <ac:spMk id="44" creationId="{42B29125-D516-1706-AD7F-A2DBFF9B3818}"/>
          </ac:spMkLst>
        </pc:spChg>
        <pc:spChg chg="add mod">
          <ac:chgData name="Alexandra Tzortzi" userId="a7fda3cf-4a14-4135-89d5-cc01a9cc7c1f" providerId="ADAL" clId="{FA3951B6-8615-44F8-97D8-970CED790E70}" dt="2026-10-21T15:00:03.215" v="906" actId="20577"/>
          <ac:spMkLst>
            <pc:docMk/>
            <pc:sldMk cId="3712380378" sldId="476"/>
            <ac:spMk id="46" creationId="{3C520F6E-80B1-4634-421F-275B4A62CCD9}"/>
          </ac:spMkLst>
        </pc:spChg>
        <pc:picChg chg="del">
          <ac:chgData name="Alexandra Tzortzi" userId="a7fda3cf-4a14-4135-89d5-cc01a9cc7c1f" providerId="ADAL" clId="{FA3951B6-8615-44F8-97D8-970CED790E70}" dt="2026-10-21T14:52:44.670" v="714" actId="478"/>
          <ac:picMkLst>
            <pc:docMk/>
            <pc:sldMk cId="3712380378" sldId="476"/>
            <ac:picMk id="6" creationId="{EAF14EAC-530A-4052-94EF-3735A24C843B}"/>
          </ac:picMkLst>
        </pc:picChg>
        <pc:picChg chg="add del mod">
          <ac:chgData name="Alexandra Tzortzi" userId="a7fda3cf-4a14-4135-89d5-cc01a9cc7c1f" providerId="ADAL" clId="{FA3951B6-8615-44F8-97D8-970CED790E70}" dt="2026-10-21T14:56:04.277" v="730" actId="478"/>
          <ac:picMkLst>
            <pc:docMk/>
            <pc:sldMk cId="3712380378" sldId="476"/>
            <ac:picMk id="7" creationId="{1B2DFB57-235F-1223-B98D-EB0811195E6B}"/>
          </ac:picMkLst>
        </pc:picChg>
        <pc:picChg chg="add mod">
          <ac:chgData name="Alexandra Tzortzi" userId="a7fda3cf-4a14-4135-89d5-cc01a9cc7c1f" providerId="ADAL" clId="{FA3951B6-8615-44F8-97D8-970CED790E70}" dt="2026-10-21T14:57:39.837" v="765" actId="1076"/>
          <ac:picMkLst>
            <pc:docMk/>
            <pc:sldMk cId="3712380378" sldId="476"/>
            <ac:picMk id="9" creationId="{8873BDB4-0DF3-311C-9BD5-8E047B3CCC72}"/>
          </ac:picMkLst>
        </pc:picChg>
        <pc:picChg chg="del">
          <ac:chgData name="Alexandra Tzortzi" userId="a7fda3cf-4a14-4135-89d5-cc01a9cc7c1f" providerId="ADAL" clId="{FA3951B6-8615-44F8-97D8-970CED790E70}" dt="2026-10-21T14:52:51.294" v="716" actId="478"/>
          <ac:picMkLst>
            <pc:docMk/>
            <pc:sldMk cId="3712380378" sldId="476"/>
            <ac:picMk id="10" creationId="{0106C0DE-3F20-4ED9-8B38-9C731BA95F27}"/>
          </ac:picMkLst>
        </pc:picChg>
        <pc:picChg chg="add mod">
          <ac:chgData name="Alexandra Tzortzi" userId="a7fda3cf-4a14-4135-89d5-cc01a9cc7c1f" providerId="ADAL" clId="{FA3951B6-8615-44F8-97D8-970CED790E70}" dt="2026-10-21T14:57:39.837" v="765" actId="1076"/>
          <ac:picMkLst>
            <pc:docMk/>
            <pc:sldMk cId="3712380378" sldId="476"/>
            <ac:picMk id="12" creationId="{1B30F031-821E-013D-65F6-F5A65F0D769B}"/>
          </ac:picMkLst>
        </pc:picChg>
        <pc:picChg chg="add mod">
          <ac:chgData name="Alexandra Tzortzi" userId="a7fda3cf-4a14-4135-89d5-cc01a9cc7c1f" providerId="ADAL" clId="{FA3951B6-8615-44F8-97D8-970CED790E70}" dt="2026-10-21T14:57:39.837" v="765" actId="1076"/>
          <ac:picMkLst>
            <pc:docMk/>
            <pc:sldMk cId="3712380378" sldId="476"/>
            <ac:picMk id="19" creationId="{A9BBE31A-3D4C-89E2-5AFD-22DAE575A938}"/>
          </ac:picMkLst>
        </pc:picChg>
        <pc:picChg chg="add mod ord">
          <ac:chgData name="Alexandra Tzortzi" userId="a7fda3cf-4a14-4135-89d5-cc01a9cc7c1f" providerId="ADAL" clId="{FA3951B6-8615-44F8-97D8-970CED790E70}" dt="2026-10-21T14:56:43.757" v="740" actId="167"/>
          <ac:picMkLst>
            <pc:docMk/>
            <pc:sldMk cId="3712380378" sldId="476"/>
            <ac:picMk id="40" creationId="{BFBC8D37-920B-AF93-5A40-0835D878EBD4}"/>
          </ac:picMkLst>
        </pc:picChg>
        <pc:picChg chg="add mod ord modCrop">
          <ac:chgData name="Alexandra Tzortzi" userId="a7fda3cf-4a14-4135-89d5-cc01a9cc7c1f" providerId="ADAL" clId="{FA3951B6-8615-44F8-97D8-970CED790E70}" dt="2026-10-21T14:57:47.667" v="770" actId="14100"/>
          <ac:picMkLst>
            <pc:docMk/>
            <pc:sldMk cId="3712380378" sldId="476"/>
            <ac:picMk id="42" creationId="{5088872E-4E79-1A3C-7BE3-75A63FA0764D}"/>
          </ac:picMkLst>
        </pc:picChg>
        <pc:cxnChg chg="del mod">
          <ac:chgData name="Alexandra Tzortzi" userId="a7fda3cf-4a14-4135-89d5-cc01a9cc7c1f" providerId="ADAL" clId="{FA3951B6-8615-44F8-97D8-970CED790E70}" dt="2026-10-21T14:57:44.884" v="767" actId="478"/>
          <ac:cxnSpMkLst>
            <pc:docMk/>
            <pc:sldMk cId="3712380378" sldId="476"/>
            <ac:cxnSpMk id="23" creationId="{10F95742-E329-48F0-9FB5-1171B8F26ED9}"/>
          </ac:cxnSpMkLst>
        </pc:cxnChg>
        <pc:cxnChg chg="del mod">
          <ac:chgData name="Alexandra Tzortzi" userId="a7fda3cf-4a14-4135-89d5-cc01a9cc7c1f" providerId="ADAL" clId="{FA3951B6-8615-44F8-97D8-970CED790E70}" dt="2026-10-21T14:58:18.507" v="788" actId="478"/>
          <ac:cxnSpMkLst>
            <pc:docMk/>
            <pc:sldMk cId="3712380378" sldId="476"/>
            <ac:cxnSpMk id="29" creationId="{186542B4-B50E-4518-995F-80A96A2D8A42}"/>
          </ac:cxnSpMkLst>
        </pc:cxnChg>
      </pc:sldChg>
      <pc:sldChg chg="new">
        <pc:chgData name="Alexandra Tzortzi" userId="a7fda3cf-4a14-4135-89d5-cc01a9cc7c1f" providerId="ADAL" clId="{FA3951B6-8615-44F8-97D8-970CED790E70}" dt="2026-10-21T14:18:37.807" v="357" actId="680"/>
        <pc:sldMkLst>
          <pc:docMk/>
          <pc:sldMk cId="908268539" sldId="477"/>
        </pc:sldMkLst>
      </pc:sldChg>
      <pc:sldChg chg="add">
        <pc:chgData name="Alexandra Tzortzi" userId="a7fda3cf-4a14-4135-89d5-cc01a9cc7c1f" providerId="ADAL" clId="{FA3951B6-8615-44F8-97D8-970CED790E70}" dt="2026-10-21T14:36:03.940" v="523"/>
        <pc:sldMkLst>
          <pc:docMk/>
          <pc:sldMk cId="2599725918" sldId="487"/>
        </pc:sldMkLst>
      </pc:sldChg>
      <pc:sldChg chg="addSp modSp new mod ord">
        <pc:chgData name="Alexandra Tzortzi" userId="a7fda3cf-4a14-4135-89d5-cc01a9cc7c1f" providerId="ADAL" clId="{FA3951B6-8615-44F8-97D8-970CED790E70}" dt="2026-10-21T15:06:11.396" v="1259" actId="20577"/>
        <pc:sldMkLst>
          <pc:docMk/>
          <pc:sldMk cId="4251829829" sldId="488"/>
        </pc:sldMkLst>
        <pc:spChg chg="mod">
          <ac:chgData name="Alexandra Tzortzi" userId="a7fda3cf-4a14-4135-89d5-cc01a9cc7c1f" providerId="ADAL" clId="{FA3951B6-8615-44F8-97D8-970CED790E70}" dt="2026-10-21T15:01:26.451" v="948" actId="20577"/>
          <ac:spMkLst>
            <pc:docMk/>
            <pc:sldMk cId="4251829829" sldId="488"/>
            <ac:spMk id="2" creationId="{58F0DC0D-6680-F895-395F-D6B8134C17D8}"/>
          </ac:spMkLst>
        </pc:spChg>
        <pc:spChg chg="mod">
          <ac:chgData name="Alexandra Tzortzi" userId="a7fda3cf-4a14-4135-89d5-cc01a9cc7c1f" providerId="ADAL" clId="{FA3951B6-8615-44F8-97D8-970CED790E70}" dt="2026-10-21T15:06:11.396" v="1259" actId="20577"/>
          <ac:spMkLst>
            <pc:docMk/>
            <pc:sldMk cId="4251829829" sldId="488"/>
            <ac:spMk id="3" creationId="{40A18894-469D-D087-6A17-74E8CEC3C670}"/>
          </ac:spMkLst>
        </pc:spChg>
        <pc:picChg chg="add mod">
          <ac:chgData name="Alexandra Tzortzi" userId="a7fda3cf-4a14-4135-89d5-cc01a9cc7c1f" providerId="ADAL" clId="{FA3951B6-8615-44F8-97D8-970CED790E70}" dt="2026-10-21T15:02:59.894" v="1178" actId="1076"/>
          <ac:picMkLst>
            <pc:docMk/>
            <pc:sldMk cId="4251829829" sldId="488"/>
            <ac:picMk id="6" creationId="{45CA714D-1B76-209B-4C99-7525FC6C1BCC}"/>
          </ac:picMkLst>
        </pc:picChg>
        <pc:picChg chg="add mod">
          <ac:chgData name="Alexandra Tzortzi" userId="a7fda3cf-4a14-4135-89d5-cc01a9cc7c1f" providerId="ADAL" clId="{FA3951B6-8615-44F8-97D8-970CED790E70}" dt="2026-10-21T15:03:49.403" v="1184" actId="1076"/>
          <ac:picMkLst>
            <pc:docMk/>
            <pc:sldMk cId="4251829829" sldId="488"/>
            <ac:picMk id="8" creationId="{D10FF4E5-7BDC-82A1-B7A5-6E0EEE698EC7}"/>
          </ac:picMkLst>
        </pc:picChg>
        <pc:cxnChg chg="add mod">
          <ac:chgData name="Alexandra Tzortzi" userId="a7fda3cf-4a14-4135-89d5-cc01a9cc7c1f" providerId="ADAL" clId="{FA3951B6-8615-44F8-97D8-970CED790E70}" dt="2026-10-21T15:04:02.154" v="1187" actId="14100"/>
          <ac:cxnSpMkLst>
            <pc:docMk/>
            <pc:sldMk cId="4251829829" sldId="488"/>
            <ac:cxnSpMk id="9" creationId="{DD530005-D265-AE43-EF89-E73C591824C5}"/>
          </ac:cxnSpMkLst>
        </pc:cxnChg>
      </pc:sldChg>
      <pc:sldMasterChg chg="delSldLayout modSldLayout">
        <pc:chgData name="Alexandra Tzortzi" userId="a7fda3cf-4a14-4135-89d5-cc01a9cc7c1f" providerId="ADAL" clId="{FA3951B6-8615-44F8-97D8-970CED790E70}" dt="2026-10-21T14:18:35.532" v="356" actId="47"/>
        <pc:sldMasterMkLst>
          <pc:docMk/>
          <pc:sldMasterMk cId="0" sldId="2147483689"/>
        </pc:sldMasterMkLst>
        <pc:sldLayoutChg chg="modSp mod">
          <pc:chgData name="Alexandra Tzortzi" userId="a7fda3cf-4a14-4135-89d5-cc01a9cc7c1f" providerId="ADAL" clId="{FA3951B6-8615-44F8-97D8-970CED790E70}" dt="2026-10-21T14:18:17.371" v="355" actId="20577"/>
          <pc:sldLayoutMkLst>
            <pc:docMk/>
            <pc:sldMasterMk cId="0" sldId="2147483689"/>
            <pc:sldLayoutMk cId="1705463101" sldId="2147483695"/>
          </pc:sldLayoutMkLst>
          <pc:spChg chg="mod">
            <ac:chgData name="Alexandra Tzortzi" userId="a7fda3cf-4a14-4135-89d5-cc01a9cc7c1f" providerId="ADAL" clId="{FA3951B6-8615-44F8-97D8-970CED790E70}" dt="2026-10-21T14:18:17.371" v="355" actId="20577"/>
            <ac:spMkLst>
              <pc:docMk/>
              <pc:sldMasterMk cId="0" sldId="2147483689"/>
              <pc:sldLayoutMk cId="1705463101" sldId="2147483695"/>
              <ac:spMk id="18" creationId="{00000000-0000-0000-0000-000000000000}"/>
            </ac:spMkLst>
          </pc:spChg>
        </pc:sldLayoutChg>
        <pc:sldLayoutChg chg="del">
          <pc:chgData name="Alexandra Tzortzi" userId="a7fda3cf-4a14-4135-89d5-cc01a9cc7c1f" providerId="ADAL" clId="{FA3951B6-8615-44F8-97D8-970CED790E70}" dt="2026-10-21T14:18:35.532" v="356" actId="47"/>
          <pc:sldLayoutMkLst>
            <pc:docMk/>
            <pc:sldMasterMk cId="0" sldId="2147483689"/>
            <pc:sldLayoutMk cId="2247254575" sldId="214748370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t" anchorCtr="0" compatLnSpc="1">
            <a:prstTxWarp prst="textNoShape">
              <a:avLst/>
            </a:prstTxWarp>
          </a:bodyPr>
          <a:lstStyle>
            <a:lvl1pPr defTabSz="958850">
              <a:defRPr sz="13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t" anchorCtr="0" compatLnSpc="1">
            <a:prstTxWarp prst="textNoShape">
              <a:avLst/>
            </a:prstTxWarp>
          </a:bodyPr>
          <a:lstStyle>
            <a:lvl1pPr algn="r" defTabSz="958850">
              <a:defRPr sz="1300">
                <a:solidFill>
                  <a:schemeClr val="tx1"/>
                </a:solidFill>
              </a:defRPr>
            </a:lvl1pPr>
          </a:lstStyle>
          <a:p>
            <a:fld id="{F7E3A383-60C9-41F7-BD1D-29835F22E1D3}" type="datetime1">
              <a:rPr lang="fr-FR"/>
              <a:pPr/>
              <a:t>21/10/2026</a:t>
            </a:fld>
            <a:endParaRPr lang="fr-F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b" anchorCtr="0" compatLnSpc="1">
            <a:prstTxWarp prst="textNoShape">
              <a:avLst/>
            </a:prstTxWarp>
          </a:bodyPr>
          <a:lstStyle>
            <a:lvl1pPr defTabSz="958850">
              <a:defRPr sz="13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>
                <a:solidFill>
                  <a:schemeClr val="tx1"/>
                </a:solidFill>
              </a:defRPr>
            </a:lvl1pPr>
          </a:lstStyle>
          <a:p>
            <a:fld id="{A7815FF9-2835-4963-8D1E-203469E30B1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3505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t" anchorCtr="0" compatLnSpc="1">
            <a:prstTxWarp prst="textNoShape">
              <a:avLst/>
            </a:prstTxWarp>
          </a:bodyPr>
          <a:lstStyle>
            <a:lvl1pPr defTabSz="958850">
              <a:defRPr sz="13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t" anchorCtr="0" compatLnSpc="1">
            <a:prstTxWarp prst="textNoShape">
              <a:avLst/>
            </a:prstTxWarp>
          </a:bodyPr>
          <a:lstStyle>
            <a:lvl1pPr algn="r" defTabSz="958850">
              <a:defRPr sz="1300">
                <a:solidFill>
                  <a:schemeClr val="tx1"/>
                </a:solidFill>
              </a:defRPr>
            </a:lvl1pPr>
          </a:lstStyle>
          <a:p>
            <a:fld id="{457D044A-8D6E-416B-B2AB-DD3C1EB5EDE1}" type="datetime1">
              <a:rPr lang="fr-FR"/>
              <a:pPr/>
              <a:t>21/10/2026</a:t>
            </a:fld>
            <a:endParaRPr lang="fr-F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b" anchorCtr="0" compatLnSpc="1">
            <a:prstTxWarp prst="textNoShape">
              <a:avLst/>
            </a:prstTxWarp>
          </a:bodyPr>
          <a:lstStyle>
            <a:lvl1pPr defTabSz="958850">
              <a:defRPr sz="130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921" tIns="47960" rIns="95921" bIns="47960" numCol="1" anchor="b" anchorCtr="0" compatLnSpc="1">
            <a:prstTxWarp prst="textNoShape">
              <a:avLst/>
            </a:prstTxWarp>
          </a:bodyPr>
          <a:lstStyle>
            <a:lvl1pPr algn="r" defTabSz="958850">
              <a:defRPr sz="1300">
                <a:solidFill>
                  <a:schemeClr val="tx1"/>
                </a:solidFill>
              </a:defRPr>
            </a:lvl1pPr>
          </a:lstStyle>
          <a:p>
            <a:fld id="{4EAFC692-B18B-4A77-83E9-EB45935E0765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7561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-108" charset="0"/>
        <a:ea typeface="Geneva" pitchFamily="-108" charset="0"/>
        <a:cs typeface="Geneva" pitchFamily="-108" charset="0"/>
      </a:defRPr>
    </a:lvl1pPr>
    <a:lvl2pPr marL="36512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-108" charset="0"/>
        <a:ea typeface="Geneva" pitchFamily="-108" charset="0"/>
        <a:cs typeface="Geneva" pitchFamily="-108" charset="0"/>
      </a:defRPr>
    </a:lvl2pPr>
    <a:lvl3pPr marL="73024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-108" charset="0"/>
        <a:ea typeface="Geneva" pitchFamily="-108" charset="0"/>
        <a:cs typeface="Geneva" pitchFamily="-108" charset="0"/>
      </a:defRPr>
    </a:lvl3pPr>
    <a:lvl4pPr marL="109536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-108" charset="0"/>
        <a:ea typeface="Geneva" pitchFamily="-108" charset="0"/>
        <a:cs typeface="Geneva" pitchFamily="-108" charset="0"/>
      </a:defRPr>
    </a:lvl4pPr>
    <a:lvl5pPr marL="1460480" algn="l" rtl="0" fontAlgn="base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-108" charset="0"/>
        <a:ea typeface="Geneva" pitchFamily="-108" charset="0"/>
        <a:cs typeface="Geneva" pitchFamily="-108" charset="0"/>
      </a:defRPr>
    </a:lvl5pPr>
    <a:lvl6pPr marL="1825600" algn="l" defTabSz="36512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90720" algn="l" defTabSz="36512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55839" algn="l" defTabSz="36512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20959" algn="l" defTabSz="36512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cs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AFC692-B18B-4A77-83E9-EB45935E0765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521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2571750"/>
            <a:ext cx="9144000" cy="129614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60985" y="987575"/>
            <a:ext cx="8424935" cy="1551112"/>
          </a:xfrm>
          <a:noFill/>
        </p:spPr>
        <p:txBody>
          <a:bodyPr anchor="ctr" anchorCtr="0"/>
          <a:lstStyle>
            <a:lvl1pPr algn="ctr">
              <a:defRPr sz="40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Votre titre</a:t>
            </a:r>
            <a:endParaRPr lang="fr-BE" dirty="0"/>
          </a:p>
        </p:txBody>
      </p:sp>
      <p:sp>
        <p:nvSpPr>
          <p:cNvPr id="6" name="ZoneTexte 5"/>
          <p:cNvSpPr txBox="1"/>
          <p:nvPr userDrawn="1"/>
        </p:nvSpPr>
        <p:spPr>
          <a:xfrm>
            <a:off x="97983" y="1145675"/>
            <a:ext cx="1276954" cy="234520"/>
          </a:xfrm>
          <a:prstGeom prst="rect">
            <a:avLst/>
          </a:prstGeom>
          <a:noFill/>
        </p:spPr>
        <p:txBody>
          <a:bodyPr wrap="none" lIns="79852" tIns="39926" rIns="79852" bIns="39926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FICHE</a:t>
            </a:r>
            <a:r>
              <a:rPr lang="fr-FR" sz="1000" b="1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USAGE EPI</a:t>
            </a:r>
            <a:endParaRPr lang="fr-FR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re 4"/>
          <p:cNvSpPr txBox="1">
            <a:spLocks/>
          </p:cNvSpPr>
          <p:nvPr userDrawn="1"/>
        </p:nvSpPr>
        <p:spPr>
          <a:xfrm>
            <a:off x="926274" y="265212"/>
            <a:ext cx="8110196" cy="651527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vert="horz" lIns="80583" tIns="40290" rIns="80583" bIns="40290" rtlCol="0" anchor="ctr">
            <a:noAutofit/>
          </a:bodyPr>
          <a:lstStyle>
            <a:lvl1pPr algn="l" defTabSz="805821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206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1800" b="1" dirty="0">
                <a:solidFill>
                  <a:srgbClr val="003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 </a:t>
            </a:r>
            <a:br>
              <a:rPr lang="fr-FR" sz="2400" b="0" dirty="0">
                <a:solidFill>
                  <a:srgbClr val="00326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fr-FR" sz="1400" b="0" dirty="0">
                <a:solidFill>
                  <a:srgbClr val="00326E"/>
                </a:solidFill>
                <a:latin typeface="Century Gothic" panose="020B0502020202020204" pitchFamily="34" charset="0"/>
              </a:rPr>
              <a:t>Espaces pédagogiques interactifs</a:t>
            </a:r>
            <a:endParaRPr lang="fr-FR" sz="2400" b="0" dirty="0">
              <a:solidFill>
                <a:srgbClr val="00326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D:\PROJETS\ENT\ICONES-svg\ENT-n1-png\ent_--50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49" y="251322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7596336" y="3875468"/>
            <a:ext cx="1547664" cy="180000"/>
          </a:xfrm>
          <a:prstGeom prst="rect">
            <a:avLst/>
          </a:prstGeom>
          <a:solidFill>
            <a:srgbClr val="9F6C07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fr-FR" dirty="0"/>
          </a:p>
        </p:txBody>
      </p:sp>
      <p:pic>
        <p:nvPicPr>
          <p:cNvPr id="15" name="Picture 3" descr="D:\PROJETS\LOGOS\+PARIS1\+NEW-2015\logo_coul_f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050" y="4171500"/>
            <a:ext cx="2156805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entagone 15"/>
          <p:cNvSpPr/>
          <p:nvPr userDrawn="1"/>
        </p:nvSpPr>
        <p:spPr>
          <a:xfrm>
            <a:off x="6084168" y="3870000"/>
            <a:ext cx="1676186" cy="180000"/>
          </a:xfrm>
          <a:prstGeom prst="homePlate">
            <a:avLst>
              <a:gd name="adj" fmla="val 22080"/>
            </a:avLst>
          </a:prstGeom>
          <a:solidFill>
            <a:schemeClr val="bg1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18"/>
          <p:cNvCxnSpPr/>
          <p:nvPr userDrawn="1"/>
        </p:nvCxnSpPr>
        <p:spPr>
          <a:xfrm>
            <a:off x="-16548" y="2469055"/>
            <a:ext cx="9180000" cy="0"/>
          </a:xfrm>
          <a:prstGeom prst="line">
            <a:avLst/>
          </a:prstGeom>
          <a:ln w="152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 userDrawn="1"/>
        </p:nvCxnSpPr>
        <p:spPr>
          <a:xfrm>
            <a:off x="-1452" y="2566062"/>
            <a:ext cx="9149809" cy="56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 userDrawn="1"/>
        </p:nvSpPr>
        <p:spPr>
          <a:xfrm>
            <a:off x="38380" y="3838945"/>
            <a:ext cx="3470287" cy="172965"/>
          </a:xfrm>
          <a:prstGeom prst="rect">
            <a:avLst/>
          </a:prstGeom>
          <a:noFill/>
        </p:spPr>
        <p:txBody>
          <a:bodyPr wrap="square" lIns="79852" tIns="39926" rIns="79852" bIns="39926" rtlCol="0">
            <a:spAutoFit/>
          </a:bodyPr>
          <a:lstStyle/>
          <a:p>
            <a:pPr algn="l"/>
            <a:r>
              <a:rPr lang="fr-FR" sz="600" b="0" dirty="0" err="1">
                <a:solidFill>
                  <a:srgbClr val="9F6C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Creative</a:t>
            </a:r>
            <a:r>
              <a:rPr lang="fr-FR" sz="600" b="0" dirty="0">
                <a:solidFill>
                  <a:srgbClr val="9F6C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Commons BY-NC-SA v3 soumise au droit français</a:t>
            </a:r>
          </a:p>
        </p:txBody>
      </p:sp>
      <p:pic>
        <p:nvPicPr>
          <p:cNvPr id="26" name="Picture 4" descr="E:\IMAGES\+FREE\Free-4-Descubes\dreamstimefree_5726124.jpg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" t="62381" r="198" b="24741"/>
          <a:stretch/>
        </p:blipFill>
        <p:spPr bwMode="auto">
          <a:xfrm>
            <a:off x="1207436" y="2561976"/>
            <a:ext cx="6912000" cy="12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Connecteur droit 26"/>
          <p:cNvCxnSpPr/>
          <p:nvPr userDrawn="1"/>
        </p:nvCxnSpPr>
        <p:spPr>
          <a:xfrm>
            <a:off x="-1452" y="3852431"/>
            <a:ext cx="9149809" cy="5688"/>
          </a:xfrm>
          <a:prstGeom prst="line">
            <a:avLst/>
          </a:prstGeom>
          <a:ln w="19050">
            <a:solidFill>
              <a:srgbClr val="9F6C0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 userDrawn="1"/>
        </p:nvSpPr>
        <p:spPr>
          <a:xfrm>
            <a:off x="3454507" y="3858119"/>
            <a:ext cx="510939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800" b="0" kern="1600" spc="4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Nov. 2020 /  DSIUN - SUN</a:t>
            </a:r>
            <a:r>
              <a:rPr lang="fr-FR" sz="800" b="0" kern="1600" spc="40" dirty="0">
                <a:solidFill>
                  <a:srgbClr val="72778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</a:t>
            </a:r>
            <a:r>
              <a:rPr lang="fr-FR" sz="800" b="0" kern="1600" spc="4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FICHE AIDE</a:t>
            </a:r>
          </a:p>
        </p:txBody>
      </p:sp>
    </p:spTree>
    <p:extLst>
      <p:ext uri="{BB962C8B-B14F-4D97-AF65-F5344CB8AC3E}">
        <p14:creationId xmlns:p14="http://schemas.microsoft.com/office/powerpoint/2010/main" val="272454413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553349" y="987575"/>
            <a:ext cx="8051099" cy="1551112"/>
          </a:xfrm>
          <a:noFill/>
        </p:spPr>
        <p:txBody>
          <a:bodyPr anchor="ctr" anchorCtr="0"/>
          <a:lstStyle>
            <a:lvl1pPr algn="ctr">
              <a:defRPr sz="4000" b="0" baseline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Votre titre</a:t>
            </a:r>
            <a:endParaRPr lang="fr-BE" dirty="0"/>
          </a:p>
        </p:txBody>
      </p:sp>
      <p:sp>
        <p:nvSpPr>
          <p:cNvPr id="6" name="ZoneTexte 5"/>
          <p:cNvSpPr txBox="1"/>
          <p:nvPr userDrawn="1"/>
        </p:nvSpPr>
        <p:spPr>
          <a:xfrm>
            <a:off x="97983" y="1145675"/>
            <a:ext cx="1276954" cy="234520"/>
          </a:xfrm>
          <a:prstGeom prst="rect">
            <a:avLst/>
          </a:prstGeom>
          <a:noFill/>
        </p:spPr>
        <p:txBody>
          <a:bodyPr wrap="none" lIns="79852" tIns="39926" rIns="79852" bIns="39926" rtlCol="0">
            <a:spAutoFit/>
          </a:bodyPr>
          <a:lstStyle/>
          <a:p>
            <a:r>
              <a:rPr lang="fr-FR" sz="1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FICHE</a:t>
            </a:r>
            <a:r>
              <a:rPr lang="fr-FR" sz="1000" b="1" baseline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USAGE EPI</a:t>
            </a:r>
            <a:endParaRPr lang="fr-FR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re 4"/>
          <p:cNvSpPr txBox="1">
            <a:spLocks/>
          </p:cNvSpPr>
          <p:nvPr userDrawn="1"/>
        </p:nvSpPr>
        <p:spPr>
          <a:xfrm>
            <a:off x="926274" y="265212"/>
            <a:ext cx="8110196" cy="651527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vert="horz" lIns="80583" tIns="40290" rIns="80583" bIns="40290" rtlCol="0" anchor="ctr">
            <a:noAutofit/>
          </a:bodyPr>
          <a:lstStyle>
            <a:lvl1pPr algn="l" defTabSz="805821" rtl="0" eaLnBrk="1" latinLnBrk="0" hangingPunct="1">
              <a:spcBef>
                <a:spcPct val="0"/>
              </a:spcBef>
              <a:buNone/>
              <a:defRPr sz="3400" b="1" kern="1200">
                <a:solidFill>
                  <a:srgbClr val="002060"/>
                </a:solidFill>
                <a:effectLst/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1800" b="1" dirty="0">
                <a:solidFill>
                  <a:srgbClr val="003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 </a:t>
            </a:r>
            <a:br>
              <a:rPr lang="fr-FR" sz="2400" b="0" dirty="0">
                <a:solidFill>
                  <a:srgbClr val="00326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fr-FR" sz="1400" b="0" dirty="0">
                <a:solidFill>
                  <a:srgbClr val="00326E"/>
                </a:solidFill>
                <a:latin typeface="Century Gothic" panose="020B0502020202020204" pitchFamily="34" charset="0"/>
              </a:rPr>
              <a:t>Espaces pédagogiques interactifs</a:t>
            </a:r>
            <a:endParaRPr lang="fr-FR" sz="2400" b="0" dirty="0">
              <a:solidFill>
                <a:srgbClr val="00326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D:\PROJETS\ENT\ICONES-svg\ENT-n1-png\ent_--50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49" y="251322"/>
            <a:ext cx="68400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D:\PROJETS\LOGOS\+PARIS1\+NEW-2015\logo_coul_fr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050" y="4171500"/>
            <a:ext cx="2156805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 userDrawn="1"/>
        </p:nvSpPr>
        <p:spPr>
          <a:xfrm>
            <a:off x="0" y="2571750"/>
            <a:ext cx="9144000" cy="129614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553349" y="2628000"/>
            <a:ext cx="8051099" cy="115212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500" b="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Le pad est un fichier de texte </a:t>
            </a:r>
          </a:p>
          <a:p>
            <a:pPr lvl="0"/>
            <a:r>
              <a:rPr lang="fr-FR" dirty="0"/>
              <a:t>Modifiez …</a:t>
            </a:r>
          </a:p>
        </p:txBody>
      </p:sp>
      <p:sp>
        <p:nvSpPr>
          <p:cNvPr id="33" name="Rectangle 32"/>
          <p:cNvSpPr/>
          <p:nvPr userDrawn="1"/>
        </p:nvSpPr>
        <p:spPr>
          <a:xfrm>
            <a:off x="7596336" y="3875468"/>
            <a:ext cx="1547664" cy="180000"/>
          </a:xfrm>
          <a:prstGeom prst="rect">
            <a:avLst/>
          </a:prstGeom>
          <a:solidFill>
            <a:srgbClr val="9F6C07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fr-FR" dirty="0"/>
          </a:p>
        </p:txBody>
      </p:sp>
      <p:sp>
        <p:nvSpPr>
          <p:cNvPr id="34" name="Pentagone 33"/>
          <p:cNvSpPr/>
          <p:nvPr userDrawn="1"/>
        </p:nvSpPr>
        <p:spPr>
          <a:xfrm>
            <a:off x="6516216" y="3870000"/>
            <a:ext cx="1244138" cy="184865"/>
          </a:xfrm>
          <a:prstGeom prst="homePlate">
            <a:avLst>
              <a:gd name="adj" fmla="val 22080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6" name="Connecteur droit 35"/>
          <p:cNvCxnSpPr/>
          <p:nvPr userDrawn="1"/>
        </p:nvCxnSpPr>
        <p:spPr>
          <a:xfrm>
            <a:off x="-16548" y="2469055"/>
            <a:ext cx="9180000" cy="0"/>
          </a:xfrm>
          <a:prstGeom prst="line">
            <a:avLst/>
          </a:prstGeom>
          <a:ln w="152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 userDrawn="1"/>
        </p:nvCxnSpPr>
        <p:spPr>
          <a:xfrm>
            <a:off x="-1452" y="2566062"/>
            <a:ext cx="9149809" cy="568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 userDrawn="1"/>
        </p:nvSpPr>
        <p:spPr>
          <a:xfrm>
            <a:off x="38380" y="3867894"/>
            <a:ext cx="3470287" cy="172965"/>
          </a:xfrm>
          <a:prstGeom prst="rect">
            <a:avLst/>
          </a:prstGeom>
          <a:noFill/>
        </p:spPr>
        <p:txBody>
          <a:bodyPr wrap="square" lIns="79852" tIns="39926" rIns="79852" bIns="39926" rtlCol="0">
            <a:spAutoFit/>
          </a:bodyPr>
          <a:lstStyle/>
          <a:p>
            <a:pPr algn="l"/>
            <a:r>
              <a:rPr lang="fr-FR" sz="600" b="0" dirty="0" err="1">
                <a:solidFill>
                  <a:srgbClr val="9F6C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Creative</a:t>
            </a:r>
            <a:r>
              <a:rPr lang="fr-FR" sz="600" b="0" dirty="0">
                <a:solidFill>
                  <a:srgbClr val="9F6C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Commons BY-NC-SA v3 soumise au droit français</a:t>
            </a:r>
          </a:p>
        </p:txBody>
      </p:sp>
      <p:sp>
        <p:nvSpPr>
          <p:cNvPr id="39" name="Rectangle 38"/>
          <p:cNvSpPr/>
          <p:nvPr userDrawn="1"/>
        </p:nvSpPr>
        <p:spPr>
          <a:xfrm>
            <a:off x="3495050" y="3858119"/>
            <a:ext cx="510939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800" b="0" kern="1600" spc="4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Nov. 2020 /  DSIUN - SUN</a:t>
            </a:r>
            <a:r>
              <a:rPr lang="fr-FR" sz="800" b="0" kern="1600" spc="40" dirty="0">
                <a:solidFill>
                  <a:srgbClr val="72778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  </a:t>
            </a:r>
            <a:r>
              <a:rPr lang="fr-FR" sz="800" b="0" kern="1600" spc="4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FICHE AIDE</a:t>
            </a:r>
          </a:p>
        </p:txBody>
      </p:sp>
      <p:cxnSp>
        <p:nvCxnSpPr>
          <p:cNvPr id="49" name="Connecteur droit 48"/>
          <p:cNvCxnSpPr/>
          <p:nvPr userDrawn="1"/>
        </p:nvCxnSpPr>
        <p:spPr>
          <a:xfrm>
            <a:off x="-1452" y="3852431"/>
            <a:ext cx="9149809" cy="5688"/>
          </a:xfrm>
          <a:prstGeom prst="line">
            <a:avLst/>
          </a:prstGeom>
          <a:ln w="19050">
            <a:solidFill>
              <a:srgbClr val="9F6C0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66683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55618" cy="39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re 1"/>
          <p:cNvSpPr>
            <a:spLocks noGrp="1"/>
          </p:cNvSpPr>
          <p:nvPr>
            <p:ph type="ctrTitle" hasCustomPrompt="1"/>
          </p:nvPr>
        </p:nvSpPr>
        <p:spPr>
          <a:xfrm>
            <a:off x="827584" y="483518"/>
            <a:ext cx="8008355" cy="720080"/>
          </a:xfrm>
          <a:noFill/>
        </p:spPr>
        <p:txBody>
          <a:bodyPr anchor="t" anchorCtr="0"/>
          <a:lstStyle>
            <a:lvl1pPr algn="l">
              <a:defRPr sz="2000" b="1">
                <a:solidFill>
                  <a:srgbClr val="00326E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Cliquez pour modifier le titre</a:t>
            </a:r>
            <a:endParaRPr lang="fr-BE" dirty="0"/>
          </a:p>
        </p:txBody>
      </p:sp>
      <p:sp>
        <p:nvSpPr>
          <p:cNvPr id="14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827584" y="1419622"/>
            <a:ext cx="3953257" cy="3527998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12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0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05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0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11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14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1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203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  <a:p>
            <a:r>
              <a:rPr lang="fr-FR" dirty="0"/>
              <a:t>Arial 13 – 12 </a:t>
            </a:r>
            <a:r>
              <a:rPr lang="fr-FR" dirty="0" err="1"/>
              <a:t>etc</a:t>
            </a:r>
            <a:endParaRPr lang="fr-FR" dirty="0"/>
          </a:p>
          <a:p>
            <a:r>
              <a:rPr lang="fr-FR" dirty="0"/>
              <a:t> 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7596336" y="4950000"/>
            <a:ext cx="1560424" cy="180000"/>
          </a:xfrm>
          <a:prstGeom prst="rect">
            <a:avLst/>
          </a:prstGeom>
          <a:solidFill>
            <a:srgbClr val="9F6C07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fr-FR" dirty="0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167" y="396000"/>
            <a:ext cx="9144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 userDrawn="1"/>
        </p:nvSpPr>
        <p:spPr>
          <a:xfrm>
            <a:off x="861896" y="116370"/>
            <a:ext cx="6612037" cy="258395"/>
          </a:xfrm>
          <a:prstGeom prst="rect">
            <a:avLst/>
          </a:prstGeom>
        </p:spPr>
        <p:txBody>
          <a:bodyPr wrap="square" lIns="73017" tIns="36508" rIns="73017" bIns="36508">
            <a:spAutoFit/>
          </a:bodyPr>
          <a:lstStyle/>
          <a:p>
            <a:pPr algn="l"/>
            <a:r>
              <a:rPr lang="fr-FR" sz="1200" dirty="0"/>
              <a:t>Enregistrer ma réunion Zoom</a:t>
            </a:r>
            <a:endParaRPr lang="fr-FR" sz="1200" b="0" cap="none" normalizeH="0" baseline="0" dirty="0">
              <a:solidFill>
                <a:schemeClr val="bg1"/>
              </a:solidFill>
              <a:latin typeface="Century Gothic" panose="020B0502020202020204" pitchFamily="34" charset="0"/>
              <a:cs typeface="Bangla Sangam MN"/>
            </a:endParaRPr>
          </a:p>
        </p:txBody>
      </p:sp>
      <p:sp>
        <p:nvSpPr>
          <p:cNvPr id="2" name="Ellipse 1"/>
          <p:cNvSpPr/>
          <p:nvPr userDrawn="1"/>
        </p:nvSpPr>
        <p:spPr>
          <a:xfrm>
            <a:off x="179512" y="235593"/>
            <a:ext cx="607965" cy="60796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Picture 2" descr="D:\PROJETS\ENT\ICONES-svg\ENT-n1-png\ent_--50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12" y="275700"/>
            <a:ext cx="5040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entagone 19"/>
          <p:cNvSpPr/>
          <p:nvPr userDrawn="1"/>
        </p:nvSpPr>
        <p:spPr>
          <a:xfrm>
            <a:off x="6516216" y="4948014"/>
            <a:ext cx="1244138" cy="184865"/>
          </a:xfrm>
          <a:prstGeom prst="homePlate">
            <a:avLst>
              <a:gd name="adj" fmla="val 22080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20"/>
          <p:cNvCxnSpPr/>
          <p:nvPr userDrawn="1"/>
        </p:nvCxnSpPr>
        <p:spPr>
          <a:xfrm>
            <a:off x="4167" y="4926284"/>
            <a:ext cx="9149809" cy="5688"/>
          </a:xfrm>
          <a:prstGeom prst="line">
            <a:avLst/>
          </a:prstGeom>
          <a:ln w="9525">
            <a:solidFill>
              <a:srgbClr val="9F6C0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 userDrawn="1"/>
        </p:nvSpPr>
        <p:spPr>
          <a:xfrm>
            <a:off x="2267744" y="4937393"/>
            <a:ext cx="63367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750" b="0" kern="1600" spc="4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  <a:r>
              <a:rPr lang="fr-FR" sz="750" b="0" kern="1600" spc="40" dirty="0">
                <a:solidFill>
                  <a:srgbClr val="72778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DSIUN - SUN            </a:t>
            </a:r>
            <a:r>
              <a:rPr lang="fr-FR" sz="750" b="0" kern="1600" spc="4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FICHE AIDE</a:t>
            </a:r>
          </a:p>
        </p:txBody>
      </p:sp>
      <p:sp>
        <p:nvSpPr>
          <p:cNvPr id="16" name="Espace réservé du numéro de diapositive 6">
            <a:extLst>
              <a:ext uri="{FF2B5EF4-FFF2-40B4-BE49-F238E27FC236}">
                <a16:creationId xmlns:a16="http://schemas.microsoft.com/office/drawing/2014/main" id="{C1D10821-CBAB-4F40-8EC1-BE1A7C86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76000" y="4924800"/>
            <a:ext cx="576064" cy="230832"/>
          </a:xfrm>
          <a:prstGeom prst="rect">
            <a:avLst/>
          </a:prstGeom>
        </p:spPr>
        <p:txBody>
          <a:bodyPr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BE" dirty="0"/>
              <a:t> </a:t>
            </a:r>
            <a:r>
              <a:rPr lang="fr-BE" i="1" dirty="0"/>
              <a:t> </a:t>
            </a:r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0546310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2FECBF4-DA64-4787-F5C5-23E953B87B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93348"/>
            <a:ext cx="9144002" cy="415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49579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115618" y="205980"/>
            <a:ext cx="7571185" cy="691586"/>
          </a:xfrm>
          <a:prstGeom prst="rect">
            <a:avLst/>
          </a:prstGeom>
        </p:spPr>
        <p:txBody>
          <a:bodyPr vert="horz" lIns="80583" tIns="40290" rIns="80583" bIns="40290" rtlCol="0" anchor="ctr">
            <a:noAutofit/>
          </a:bodyPr>
          <a:lstStyle/>
          <a:p>
            <a:r>
              <a:rPr lang="fr-FR" dirty="0"/>
              <a:t>Cliquez pour modifier le titre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15618" y="1200152"/>
            <a:ext cx="7571185" cy="3423828"/>
          </a:xfrm>
          <a:prstGeom prst="rect">
            <a:avLst/>
          </a:prstGeom>
        </p:spPr>
        <p:txBody>
          <a:bodyPr vert="horz" lIns="80583" tIns="40290" rIns="80583" bIns="4029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  <p:sp>
        <p:nvSpPr>
          <p:cNvPr id="4" name="Espace réservé du numéro de diapositive 6">
            <a:extLst>
              <a:ext uri="{FF2B5EF4-FFF2-40B4-BE49-F238E27FC236}">
                <a16:creationId xmlns:a16="http://schemas.microsoft.com/office/drawing/2014/main" id="{CD554A36-B31F-46B1-9CBC-D8BAC8AA2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6000" y="4924800"/>
            <a:ext cx="576064" cy="230832"/>
          </a:xfrm>
          <a:prstGeom prst="rect">
            <a:avLst/>
          </a:prstGeom>
        </p:spPr>
        <p:txBody>
          <a:bodyPr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BE" dirty="0"/>
              <a:t> </a:t>
            </a:r>
            <a:r>
              <a:rPr lang="fr-BE" i="1" dirty="0"/>
              <a:t> </a:t>
            </a:r>
            <a:fld id="{CF4668DC-857F-487D-BFFA-8C0CA5037977}" type="slidenum">
              <a:rPr lang="fr-BE" smtClean="0"/>
              <a:pPr/>
              <a:t>‹N°›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695" r:id="rId3"/>
    <p:sldLayoutId id="2147483701" r:id="rId4"/>
  </p:sldLayoutIdLst>
  <p:transition>
    <p:fade/>
  </p:transition>
  <p:hf hdr="0" ftr="0" dt="0"/>
  <p:txStyles>
    <p:titleStyle>
      <a:lvl1pPr algn="l" defTabSz="805821" rtl="0" eaLnBrk="1" latinLnBrk="0" hangingPunct="1">
        <a:spcBef>
          <a:spcPct val="0"/>
        </a:spcBef>
        <a:buNone/>
        <a:defRPr sz="3400" b="1" kern="1200">
          <a:solidFill>
            <a:srgbClr val="002060"/>
          </a:solidFill>
          <a:effectLst/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02183" indent="-302183" algn="l" defTabSz="805821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1pPr>
      <a:lvl2pPr marL="654729" indent="-251819" algn="l" defTabSz="805821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2pPr>
      <a:lvl3pPr marL="1007277" indent="-201456" algn="l" defTabSz="805821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3pPr>
      <a:lvl4pPr marL="1410186" indent="-201456" algn="l" defTabSz="805821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4pPr>
      <a:lvl5pPr marL="1813097" indent="-201456" algn="l" defTabSz="805821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002060"/>
          </a:solidFill>
          <a:latin typeface="Arial" pitchFamily="34" charset="0"/>
          <a:ea typeface="+mn-ea"/>
          <a:cs typeface="Arial" pitchFamily="34" charset="0"/>
        </a:defRPr>
      </a:lvl5pPr>
      <a:lvl6pPr marL="2216007" indent="-201456" algn="l" defTabSz="80582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18918" indent="-201456" algn="l" defTabSz="80582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21828" indent="-201456" algn="l" defTabSz="80582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24739" indent="-201456" algn="l" defTabSz="80582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2910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5821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8731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1641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4552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17463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20372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23284" algn="l" defTabSz="8058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zoom.com/hc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assistance-epi@univ-paris1.fr" TargetMode="External"/><Relationship Id="rId5" Type="http://schemas.openxmlformats.org/officeDocument/2006/relationships/hyperlink" Target="https://pantheonsorbonne.zoom.us/profile" TargetMode="External"/><Relationship Id="rId4" Type="http://schemas.openxmlformats.org/officeDocument/2006/relationships/hyperlink" Target="https://learning.zoom.us/pages/67/catalogue-francai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3200" dirty="0"/>
              <a:t>Enregistrer ma réunion Zoom</a:t>
            </a:r>
          </a:p>
        </p:txBody>
      </p:sp>
      <p:sp>
        <p:nvSpPr>
          <p:cNvPr id="3" name="Ellipse 2"/>
          <p:cNvSpPr/>
          <p:nvPr/>
        </p:nvSpPr>
        <p:spPr>
          <a:xfrm>
            <a:off x="6561620" y="267494"/>
            <a:ext cx="432048" cy="432048"/>
          </a:xfrm>
          <a:prstGeom prst="ellipse">
            <a:avLst/>
          </a:prstGeom>
          <a:solidFill>
            <a:srgbClr val="CF4A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7141005" y="267494"/>
            <a:ext cx="432048" cy="432048"/>
          </a:xfrm>
          <a:prstGeom prst="ellipse">
            <a:avLst/>
          </a:prstGeom>
          <a:solidFill>
            <a:srgbClr val="9F6C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7731968" y="267494"/>
            <a:ext cx="432048" cy="432048"/>
          </a:xfrm>
          <a:prstGeom prst="ellipse">
            <a:avLst/>
          </a:prstGeom>
          <a:solidFill>
            <a:srgbClr val="727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8316416" y="267494"/>
            <a:ext cx="432048" cy="432048"/>
          </a:xfrm>
          <a:prstGeom prst="ellipse">
            <a:avLst/>
          </a:prstGeom>
          <a:solidFill>
            <a:srgbClr val="0032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420071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6169198" y="4684584"/>
            <a:ext cx="1178243" cy="175259"/>
          </a:xfrm>
          <a:custGeom>
            <a:avLst/>
            <a:gdLst/>
            <a:ahLst/>
            <a:cxnLst/>
            <a:rect l="l" t="t" r="r" b="b"/>
            <a:pathLst>
              <a:path w="1570990" h="233679">
                <a:moveTo>
                  <a:pt x="1518983" y="0"/>
                </a:moveTo>
                <a:lnTo>
                  <a:pt x="0" y="0"/>
                </a:lnTo>
                <a:lnTo>
                  <a:pt x="0" y="233362"/>
                </a:lnTo>
                <a:lnTo>
                  <a:pt x="1518983" y="233362"/>
                </a:lnTo>
                <a:lnTo>
                  <a:pt x="1570507" y="116687"/>
                </a:lnTo>
                <a:lnTo>
                  <a:pt x="15189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75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DFD2F14C-9058-4AA9-8BB1-2FA93F8D60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Enregistrer ma réunion Zoom</a:t>
            </a:r>
          </a:p>
        </p:txBody>
      </p:sp>
      <p:sp>
        <p:nvSpPr>
          <p:cNvPr id="18" name="Sous-titre 17"/>
          <p:cNvSpPr>
            <a:spLocks noGrp="1"/>
          </p:cNvSpPr>
          <p:nvPr>
            <p:ph type="subTitle" idx="1"/>
          </p:nvPr>
        </p:nvSpPr>
        <p:spPr>
          <a:xfrm>
            <a:off x="827584" y="1419622"/>
            <a:ext cx="7560840" cy="3527998"/>
          </a:xfrm>
        </p:spPr>
        <p:txBody>
          <a:bodyPr>
            <a:normAutofit/>
          </a:bodyPr>
          <a:lstStyle/>
          <a:p>
            <a:pPr algn="just" fontAlgn="base"/>
            <a:r>
              <a:rPr lang="fr-FR" dirty="0">
                <a:solidFill>
                  <a:schemeClr val="accent6"/>
                </a:solidFill>
              </a:rPr>
              <a:t>La fonctionnalité d'enregistrement Zoom est attribuée automatiquement au personnel enseignant de l’université Paris 1.​</a:t>
            </a:r>
          </a:p>
          <a:p>
            <a:pPr algn="just" fontAlgn="base"/>
            <a:r>
              <a:rPr lang="fr-FR" dirty="0">
                <a:solidFill>
                  <a:schemeClr val="accent6"/>
                </a:solidFill>
              </a:rPr>
              <a:t>​</a:t>
            </a:r>
          </a:p>
          <a:p>
            <a:pPr algn="just" fontAlgn="base"/>
            <a:r>
              <a:rPr lang="fr-FR" dirty="0">
                <a:solidFill>
                  <a:schemeClr val="accent6"/>
                </a:solidFill>
              </a:rPr>
              <a:t>​L'enregistrement ne se déclenche pas automatiquement. Il doit être démarré manuellement au moment opportun. Les éléments enregistrés sont rattachés </a:t>
            </a:r>
            <a:r>
              <a:rPr lang="fr-FR" b="1" dirty="0">
                <a:solidFill>
                  <a:schemeClr val="accent6"/>
                </a:solidFill>
              </a:rPr>
              <a:t>au compte de la personne ayant créé la réunion Zoom</a:t>
            </a:r>
            <a:r>
              <a:rPr lang="fr-FR" dirty="0">
                <a:solidFill>
                  <a:schemeClr val="accent6"/>
                </a:solidFill>
              </a:rPr>
              <a:t>. </a:t>
            </a:r>
          </a:p>
          <a:p>
            <a:pPr algn="just" fontAlgn="base"/>
            <a:endParaRPr lang="fr-FR" b="1" dirty="0">
              <a:solidFill>
                <a:schemeClr val="accent6"/>
              </a:solidFill>
            </a:endParaRPr>
          </a:p>
          <a:p>
            <a:pPr algn="just" fontAlgn="base"/>
            <a:endParaRPr lang="fr-FR" b="1" dirty="0">
              <a:solidFill>
                <a:schemeClr val="accent6"/>
              </a:solidFill>
            </a:endParaRPr>
          </a:p>
          <a:p>
            <a:pPr algn="just" fontAlgn="base"/>
            <a:endParaRPr lang="fr-FR" b="1" dirty="0">
              <a:solidFill>
                <a:schemeClr val="accent6"/>
              </a:solidFill>
            </a:endParaRPr>
          </a:p>
          <a:p>
            <a:pPr algn="just" fontAlgn="base"/>
            <a:endParaRPr lang="fr-FR" b="1" dirty="0">
              <a:solidFill>
                <a:schemeClr val="accent6"/>
              </a:solidFill>
            </a:endParaRPr>
          </a:p>
          <a:p>
            <a:pPr algn="just" fontAlgn="base"/>
            <a:endParaRPr lang="fr-FR" b="1" dirty="0">
              <a:solidFill>
                <a:schemeClr val="accent6"/>
              </a:solidFill>
            </a:endParaRPr>
          </a:p>
          <a:p>
            <a:pPr algn="just" fontAlgn="base"/>
            <a:endParaRPr lang="fr-FR" b="1" dirty="0">
              <a:solidFill>
                <a:schemeClr val="accent6"/>
              </a:solidFill>
            </a:endParaRPr>
          </a:p>
          <a:p>
            <a:pPr algn="just" fontAlgn="base"/>
            <a:r>
              <a:rPr lang="fr-FR" b="1" dirty="0">
                <a:solidFill>
                  <a:srgbClr val="9F6C07"/>
                </a:solidFill>
              </a:rPr>
              <a:t>*</a:t>
            </a:r>
            <a:r>
              <a:rPr lang="fr-FR" b="1" dirty="0">
                <a:solidFill>
                  <a:schemeClr val="accent6"/>
                </a:solidFill>
              </a:rPr>
              <a:t> Nous nous permettons ce rappel : </a:t>
            </a:r>
            <a:r>
              <a:rPr lang="fr-FR" dirty="0">
                <a:solidFill>
                  <a:schemeClr val="accent6"/>
                </a:solidFill>
              </a:rPr>
              <a:t>pour des questions de droit à l'image, veillez notamment à ne pas diffuser la vidéo en dehors du cours si des personnes participantes dont on voit l'image ou on entend la voix n'ont pas donné leur consentement par écrit.​</a:t>
            </a:r>
          </a:p>
          <a:p>
            <a:pPr algn="just"/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6" name="Espace réservé du numéro de diapositive 6">
            <a:extLst>
              <a:ext uri="{FF2B5EF4-FFF2-40B4-BE49-F238E27FC236}">
                <a16:creationId xmlns:a16="http://schemas.microsoft.com/office/drawing/2014/main" id="{DCCDC7E5-5A54-4673-8763-F3B74B8B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BE" dirty="0"/>
              <a:t> </a:t>
            </a:r>
            <a:r>
              <a:rPr lang="fr-BE" i="1" dirty="0"/>
              <a:t> </a:t>
            </a:r>
            <a:fld id="{CF4668DC-857F-487D-BFFA-8C0CA5037977}" type="slidenum">
              <a:rPr lang="fr-BE" smtClean="0"/>
              <a:pPr/>
              <a:t>2</a:t>
            </a:fld>
            <a:endParaRPr lang="fr-BE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F6621B-4306-36E6-7AE2-78270456C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2" y="2904799"/>
            <a:ext cx="9144000" cy="29460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30AFBC-DCB6-11BF-1DE6-E8CC3BBF4363}"/>
              </a:ext>
            </a:extLst>
          </p:cNvPr>
          <p:cNvSpPr/>
          <p:nvPr/>
        </p:nvSpPr>
        <p:spPr>
          <a:xfrm>
            <a:off x="4162060" y="2859782"/>
            <a:ext cx="480064" cy="429634"/>
          </a:xfrm>
          <a:prstGeom prst="roundRect">
            <a:avLst/>
          </a:prstGeom>
          <a:noFill/>
          <a:ln w="28575">
            <a:solidFill>
              <a:srgbClr val="9F6C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80937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F0DC0D-6680-F895-395F-D6B8134C17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Accéder à l’enregistrement Zoom depuis votre EPI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0A18894-469D-D087-6A17-74E8CEC3C6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rgbClr val="023682"/>
                </a:solidFill>
              </a:rPr>
              <a:t>Si la création de la réunion Zoom a été créée via l’EPI, son enregistrement se trouve dans l’espace de la réunion et l’onglet « </a:t>
            </a:r>
            <a:r>
              <a:rPr lang="fr-FR" dirty="0">
                <a:solidFill>
                  <a:srgbClr val="9F6C07"/>
                </a:solidFill>
              </a:rPr>
              <a:t>Enregistrements</a:t>
            </a:r>
            <a:r>
              <a:rPr lang="fr-FR" dirty="0">
                <a:solidFill>
                  <a:srgbClr val="023682"/>
                </a:solidFill>
              </a:rPr>
              <a:t>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1D347D-8100-13EC-507F-7BA5C05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/>
              <a:t> </a:t>
            </a:r>
            <a:r>
              <a:rPr lang="fr-BE" i="1"/>
              <a:t> </a:t>
            </a:r>
            <a:fld id="{CF4668DC-857F-487D-BFFA-8C0CA5037977}" type="slidenum">
              <a:rPr lang="fr-BE" smtClean="0"/>
              <a:pPr/>
              <a:t>3</a:t>
            </a:fld>
            <a:endParaRPr lang="fr-BE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CA714D-1B76-209B-4C99-7525FC6C1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003798"/>
            <a:ext cx="3564695" cy="12258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10FF4E5-7BDC-82A1-B7A5-6E0EEE698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1643032"/>
            <a:ext cx="1323911" cy="300564"/>
          </a:xfrm>
          <a:prstGeom prst="rect">
            <a:avLst/>
          </a:prstGeom>
        </p:spPr>
      </p:pic>
      <p:cxnSp>
        <p:nvCxnSpPr>
          <p:cNvPr id="9" name="Connecteur : en arc 8">
            <a:extLst>
              <a:ext uri="{FF2B5EF4-FFF2-40B4-BE49-F238E27FC236}">
                <a16:creationId xmlns:a16="http://schemas.microsoft.com/office/drawing/2014/main" id="{DD530005-D265-AE43-EF89-E73C591824C5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 flipH="1">
            <a:off x="7002420" y="1793314"/>
            <a:ext cx="621683" cy="1210484"/>
          </a:xfrm>
          <a:prstGeom prst="curvedConnector4">
            <a:avLst>
              <a:gd name="adj1" fmla="val -36771"/>
              <a:gd name="adj2" fmla="val 56208"/>
            </a:avLst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82982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Accéder à l’enregistrement Zoom depuis votre 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/>
              <a:t> </a:t>
            </a:r>
            <a:r>
              <a:rPr lang="fr-BE" i="1"/>
              <a:t> </a:t>
            </a:r>
            <a:fld id="{CF4668DC-857F-487D-BFFA-8C0CA5037977}" type="slidenum">
              <a:rPr lang="fr-BE" smtClean="0"/>
              <a:pPr/>
              <a:t>4</a:t>
            </a:fld>
            <a:endParaRPr lang="fr-B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A0DE59-1025-4A43-A3C6-58D228B9C256}"/>
              </a:ext>
            </a:extLst>
          </p:cNvPr>
          <p:cNvSpPr/>
          <p:nvPr/>
        </p:nvSpPr>
        <p:spPr>
          <a:xfrm>
            <a:off x="478824" y="3573113"/>
            <a:ext cx="4104456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marR="3810" indent="-342900">
              <a:spcBef>
                <a:spcPts val="491"/>
              </a:spcBef>
              <a:buClr>
                <a:srgbClr val="9F6C07"/>
              </a:buClr>
              <a:buFont typeface="+mj-lt"/>
              <a:buAutoNum type="arabicPeriod" startAt="3"/>
              <a:tabLst>
                <a:tab pos="420043" algn="l"/>
              </a:tabLst>
            </a:pPr>
            <a:r>
              <a:rPr lang="fr-FR" sz="1275" spc="-4" dirty="0">
                <a:solidFill>
                  <a:srgbClr val="023682"/>
                </a:solidFill>
                <a:latin typeface="Calibri"/>
                <a:cs typeface="Calibri"/>
              </a:rPr>
              <a:t>Direction vers le tableau de bord «</a:t>
            </a:r>
            <a:r>
              <a:rPr lang="fr-FR" sz="1275" spc="8" dirty="0">
                <a:solidFill>
                  <a:srgbClr val="023682"/>
                </a:solidFill>
                <a:latin typeface="Calibri"/>
                <a:cs typeface="Calibri"/>
              </a:rPr>
              <a:t> </a:t>
            </a:r>
            <a:r>
              <a:rPr lang="fr-FR" sz="1275" b="1" spc="-19" dirty="0">
                <a:solidFill>
                  <a:srgbClr val="9F6C07"/>
                </a:solidFill>
                <a:latin typeface="Calibri"/>
                <a:cs typeface="Calibri"/>
              </a:rPr>
              <a:t>Z</a:t>
            </a:r>
            <a:r>
              <a:rPr lang="fr-FR" sz="1275" b="1" spc="-8" dirty="0">
                <a:solidFill>
                  <a:srgbClr val="9F6C07"/>
                </a:solidFill>
                <a:latin typeface="Calibri"/>
                <a:cs typeface="Calibri"/>
              </a:rPr>
              <a:t>oom</a:t>
            </a:r>
            <a:r>
              <a:rPr lang="fr-FR" sz="1275" dirty="0">
                <a:solidFill>
                  <a:srgbClr val="023682"/>
                </a:solidFill>
                <a:latin typeface="Calibri"/>
                <a:cs typeface="Calibri"/>
              </a:rPr>
              <a:t> </a:t>
            </a:r>
            <a:r>
              <a:rPr lang="fr-FR" sz="1275" spc="-4" dirty="0">
                <a:solidFill>
                  <a:srgbClr val="023682"/>
                </a:solidFill>
                <a:latin typeface="Calibri"/>
                <a:cs typeface="Calibri"/>
              </a:rPr>
              <a:t>» dans l’ENT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DA8B1D-9186-0235-D2EB-E14FF8381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11" y="1168182"/>
            <a:ext cx="7557025" cy="1401803"/>
          </a:xfrm>
          <a:prstGeom prst="rect">
            <a:avLst/>
          </a:prstGeom>
        </p:spPr>
      </p:pic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A4F5A2DA-8AAE-7501-455F-567147A38110}"/>
              </a:ext>
            </a:extLst>
          </p:cNvPr>
          <p:cNvSpPr/>
          <p:nvPr/>
        </p:nvSpPr>
        <p:spPr>
          <a:xfrm>
            <a:off x="2218094" y="2302897"/>
            <a:ext cx="2952328" cy="835447"/>
          </a:xfrm>
          <a:prstGeom prst="wedgeRoundRectCallout">
            <a:avLst>
              <a:gd name="adj1" fmla="val -34165"/>
              <a:gd name="adj2" fmla="val -93159"/>
              <a:gd name="adj3" fmla="val 16667"/>
            </a:avLst>
          </a:prstGeom>
          <a:solidFill>
            <a:srgbClr val="E6E9EA"/>
          </a:solidFill>
          <a:ln w="12700">
            <a:solidFill>
              <a:schemeClr val="accent1"/>
            </a:solidFill>
            <a:prstDash val="sysDot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08000" rIns="0" bIns="108000" rtlCol="0" anchor="ctr">
            <a:spAutoFit/>
          </a:bodyPr>
          <a:lstStyle/>
          <a:p>
            <a:pPr marL="72000" algn="ctr">
              <a:lnSpc>
                <a:spcPct val="120000"/>
              </a:lnSpc>
              <a:spcBef>
                <a:spcPts val="0"/>
              </a:spcBef>
            </a:pPr>
            <a:r>
              <a:rPr lang="fr-FR" sz="1000" b="1" dirty="0">
                <a:solidFill>
                  <a:srgbClr val="9F6C07"/>
                </a:solidFill>
                <a:latin typeface="Arial"/>
                <a:cs typeface="Arial"/>
              </a:rPr>
              <a:t>1.</a:t>
            </a:r>
            <a:r>
              <a:rPr lang="fr-FR" sz="1000" dirty="0">
                <a:solidFill>
                  <a:srgbClr val="434343"/>
                </a:solidFill>
                <a:latin typeface="Arial"/>
                <a:cs typeface="Arial"/>
              </a:rPr>
              <a:t> Tapez « </a:t>
            </a:r>
            <a:r>
              <a:rPr lang="fr-FR" sz="1000" b="1" dirty="0">
                <a:solidFill>
                  <a:srgbClr val="434343"/>
                </a:solidFill>
                <a:latin typeface="Arial"/>
                <a:cs typeface="Arial"/>
              </a:rPr>
              <a:t>Zoom</a:t>
            </a:r>
            <a:r>
              <a:rPr lang="fr-FR" sz="1000" dirty="0">
                <a:solidFill>
                  <a:srgbClr val="434343"/>
                </a:solidFill>
                <a:latin typeface="Arial"/>
                <a:cs typeface="Arial"/>
              </a:rPr>
              <a:t> » dans la zone de recherche </a:t>
            </a:r>
          </a:p>
          <a:p>
            <a:pPr marL="72000" algn="ctr">
              <a:lnSpc>
                <a:spcPct val="120000"/>
              </a:lnSpc>
              <a:spcBef>
                <a:spcPts val="0"/>
              </a:spcBef>
            </a:pPr>
            <a:r>
              <a:rPr lang="fr-FR" sz="1000" b="1" dirty="0">
                <a:solidFill>
                  <a:srgbClr val="9F6C07"/>
                </a:solidFill>
                <a:latin typeface="Arial"/>
                <a:cs typeface="Arial"/>
              </a:rPr>
              <a:t>2. </a:t>
            </a:r>
            <a:r>
              <a:rPr lang="fr-FR" sz="1000" dirty="0">
                <a:solidFill>
                  <a:srgbClr val="434343"/>
                </a:solidFill>
                <a:latin typeface="Arial"/>
                <a:cs typeface="Arial"/>
              </a:rPr>
              <a:t>Cliquez sur la proposition pour se diriger vers le tableau de bord.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F3ADE65-D1A2-CA94-C33D-80F79007F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496" y="3451795"/>
            <a:ext cx="3584642" cy="409859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187589128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D7EF15D0-F900-D14E-7C2E-3C63AB496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450" y="2355726"/>
            <a:ext cx="5161550" cy="20309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ED937E-5069-DC2B-6A43-4F1C5522C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310" y="2246792"/>
            <a:ext cx="1607607" cy="21398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8E413E2-CB59-4B8F-987A-FA55AA9B48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Retrouver un enregistrement sur Zoom</a:t>
            </a:r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EF29CB52-371D-470C-AAD5-8A5D304630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just"/>
            <a:r>
              <a:rPr lang="fr-FR" dirty="0">
                <a:solidFill>
                  <a:schemeClr val="accent6"/>
                </a:solidFill>
              </a:rPr>
              <a:t>Les fichiers stockés dans le cloud sont accessibles sur le tableau de bord Zoom de votre ENT dans l’onglet </a:t>
            </a:r>
            <a:r>
              <a:rPr lang="fr-FR" b="1" dirty="0">
                <a:solidFill>
                  <a:srgbClr val="9F6C07"/>
                </a:solidFill>
              </a:rPr>
              <a:t>Enregistrements et transcriptions</a:t>
            </a:r>
            <a:r>
              <a:rPr lang="fr-FR" dirty="0">
                <a:solidFill>
                  <a:schemeClr val="accent6"/>
                </a:solidFill>
              </a:rPr>
              <a:t>.</a:t>
            </a:r>
          </a:p>
          <a:p>
            <a:pPr algn="just"/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9" name="Espace réservé du numéro de diapositive 6">
            <a:extLst>
              <a:ext uri="{FF2B5EF4-FFF2-40B4-BE49-F238E27FC236}">
                <a16:creationId xmlns:a16="http://schemas.microsoft.com/office/drawing/2014/main" id="{E1DE2F45-936C-482A-8836-B2BC28CA5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BE" dirty="0"/>
              <a:t> </a:t>
            </a:r>
            <a:r>
              <a:rPr lang="fr-BE" i="1" dirty="0"/>
              <a:t> </a:t>
            </a:r>
            <a:fld id="{CF4668DC-857F-487D-BFFA-8C0CA5037977}" type="slidenum">
              <a:rPr lang="fr-BE" smtClean="0"/>
              <a:pPr/>
              <a:t>5</a:t>
            </a:fld>
            <a:endParaRPr lang="fr-BE" dirty="0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1831809-C904-43A0-8E5B-403E6875BBE6}"/>
              </a:ext>
            </a:extLst>
          </p:cNvPr>
          <p:cNvSpPr/>
          <p:nvPr/>
        </p:nvSpPr>
        <p:spPr>
          <a:xfrm>
            <a:off x="2007208" y="3741551"/>
            <a:ext cx="216569" cy="21656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6069936-79CC-66F7-7A29-BA9063906290}"/>
              </a:ext>
            </a:extLst>
          </p:cNvPr>
          <p:cNvSpPr/>
          <p:nvPr/>
        </p:nvSpPr>
        <p:spPr>
          <a:xfrm>
            <a:off x="4040671" y="3396890"/>
            <a:ext cx="1164418" cy="923163"/>
          </a:xfrm>
          <a:prstGeom prst="roundRect">
            <a:avLst/>
          </a:prstGeom>
          <a:noFill/>
          <a:ln w="28575">
            <a:solidFill>
              <a:srgbClr val="9F6C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1336ABA-D37C-4798-9757-8784CC90C96A}"/>
              </a:ext>
            </a:extLst>
          </p:cNvPr>
          <p:cNvSpPr/>
          <p:nvPr/>
        </p:nvSpPr>
        <p:spPr>
          <a:xfrm>
            <a:off x="5338843" y="3770658"/>
            <a:ext cx="216569" cy="21656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0449908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D7EA03F-33C8-083C-B5E1-E972DCD76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200420"/>
            <a:ext cx="3265960" cy="115530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7711A0D-7FF9-4328-B38C-5C5A5EC21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dirty="0"/>
              <a:t>Les possibilités de diffusion d’un enregistrement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05B263-2CC6-4FE5-BC3A-94EDB6CAE1B1}"/>
              </a:ext>
            </a:extLst>
          </p:cNvPr>
          <p:cNvSpPr/>
          <p:nvPr/>
        </p:nvSpPr>
        <p:spPr>
          <a:xfrm>
            <a:off x="6012244" y="3721894"/>
            <a:ext cx="338550" cy="85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75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F0EF2E7-4B71-4DBA-B23C-12C078080C08}"/>
              </a:ext>
            </a:extLst>
          </p:cNvPr>
          <p:cNvSpPr/>
          <p:nvPr/>
        </p:nvSpPr>
        <p:spPr>
          <a:xfrm>
            <a:off x="4224005" y="1200420"/>
            <a:ext cx="216569" cy="216569"/>
          </a:xfrm>
          <a:prstGeom prst="ellipse">
            <a:avLst/>
          </a:prstGeom>
          <a:solidFill>
            <a:srgbClr val="02368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1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CC4DF3A-3282-4E6A-9570-D7AFA5933D2A}"/>
              </a:ext>
            </a:extLst>
          </p:cNvPr>
          <p:cNvSpPr/>
          <p:nvPr/>
        </p:nvSpPr>
        <p:spPr>
          <a:xfrm>
            <a:off x="5248983" y="1997022"/>
            <a:ext cx="216569" cy="21656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98EA197-FD91-4EE0-95F5-D2A8FCB30B46}"/>
              </a:ext>
            </a:extLst>
          </p:cNvPr>
          <p:cNvSpPr txBox="1"/>
          <p:nvPr/>
        </p:nvSpPr>
        <p:spPr>
          <a:xfrm>
            <a:off x="5483577" y="1905763"/>
            <a:ext cx="33119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chemeClr val="accent6"/>
                </a:solidFill>
              </a:rPr>
              <a:t>Cliquer sur « </a:t>
            </a:r>
            <a:r>
              <a:rPr lang="fr-FR" sz="1100" b="1" dirty="0">
                <a:solidFill>
                  <a:srgbClr val="9F6C07"/>
                </a:solidFill>
              </a:rPr>
              <a:t>Copier le lien partageable</a:t>
            </a:r>
            <a:r>
              <a:rPr lang="fr-FR" sz="1100" dirty="0">
                <a:solidFill>
                  <a:srgbClr val="9F6C07"/>
                </a:solidFill>
              </a:rPr>
              <a:t> </a:t>
            </a:r>
            <a:r>
              <a:rPr lang="fr-FR" sz="1100" dirty="0">
                <a:solidFill>
                  <a:schemeClr val="accent6"/>
                </a:solidFill>
              </a:rPr>
              <a:t>» pour l’insérer sur l’EPI via la ressource de type URL.</a:t>
            </a:r>
          </a:p>
        </p:txBody>
      </p:sp>
      <p:sp>
        <p:nvSpPr>
          <p:cNvPr id="13" name="Espace réservé du numéro de diapositive 6">
            <a:extLst>
              <a:ext uri="{FF2B5EF4-FFF2-40B4-BE49-F238E27FC236}">
                <a16:creationId xmlns:a16="http://schemas.microsoft.com/office/drawing/2014/main" id="{59E5C2EC-D25A-495F-AE8A-7921ED2AB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76000" y="4924800"/>
            <a:ext cx="576064" cy="230832"/>
          </a:xfrm>
          <a:prstGeom prst="rect">
            <a:avLst/>
          </a:prstGeom>
        </p:spPr>
        <p:txBody>
          <a:bodyPr/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fr-BE" dirty="0"/>
              <a:t> </a:t>
            </a:r>
            <a:r>
              <a:rPr lang="fr-BE" i="1" dirty="0"/>
              <a:t> </a:t>
            </a:r>
            <a:fld id="{CF4668DC-857F-487D-BFFA-8C0CA5037977}" type="slidenum">
              <a:rPr lang="fr-BE" smtClean="0"/>
              <a:pPr/>
              <a:t>6</a:t>
            </a:fld>
            <a:endParaRPr lang="fr-BE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04A344-841E-ECCD-2707-F9BEBC355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1" y="1203598"/>
            <a:ext cx="1654182" cy="2201888"/>
          </a:xfrm>
          <a:prstGeom prst="rect">
            <a:avLst/>
          </a:prstGeom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19C64FE-BA81-6DA3-5ECF-9FCAC0BFCBA9}"/>
              </a:ext>
            </a:extLst>
          </p:cNvPr>
          <p:cNvSpPr/>
          <p:nvPr/>
        </p:nvSpPr>
        <p:spPr>
          <a:xfrm>
            <a:off x="3787789" y="1471997"/>
            <a:ext cx="1089002" cy="216569"/>
          </a:xfrm>
          <a:prstGeom prst="roundRect">
            <a:avLst/>
          </a:prstGeom>
          <a:noFill/>
          <a:ln w="28575">
            <a:solidFill>
              <a:srgbClr val="9F6C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8CC26D-5B00-5180-0C5B-303E4B261374}"/>
              </a:ext>
            </a:extLst>
          </p:cNvPr>
          <p:cNvSpPr txBox="1"/>
          <p:nvPr/>
        </p:nvSpPr>
        <p:spPr>
          <a:xfrm>
            <a:off x="2653016" y="2577419"/>
            <a:ext cx="462659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100" b="1" dirty="0">
                <a:solidFill>
                  <a:schemeClr val="accent6"/>
                </a:solidFill>
              </a:rPr>
              <a:t>Attention : </a:t>
            </a:r>
            <a:r>
              <a:rPr lang="fr-FR" sz="1100" dirty="0">
                <a:solidFill>
                  <a:schemeClr val="accent6"/>
                </a:solidFill>
              </a:rPr>
              <a:t>L’URL de partage est sécurisée par un code secret </a:t>
            </a:r>
          </a:p>
          <a:p>
            <a:pPr algn="just"/>
            <a:r>
              <a:rPr lang="fr-FR" sz="1100" dirty="0">
                <a:solidFill>
                  <a:schemeClr val="accent6"/>
                </a:solidFill>
              </a:rPr>
              <a:t>que vous pouvez retrouver en passant par le bouton « </a:t>
            </a:r>
            <a:r>
              <a:rPr lang="fr-FR" sz="1100" b="1" dirty="0">
                <a:solidFill>
                  <a:srgbClr val="9F6C07"/>
                </a:solidFill>
              </a:rPr>
              <a:t>Partager</a:t>
            </a:r>
            <a:r>
              <a:rPr lang="fr-FR" sz="1100" dirty="0">
                <a:solidFill>
                  <a:schemeClr val="accent6"/>
                </a:solidFill>
              </a:rPr>
              <a:t> »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7096BC2-7AEE-A54D-F191-0E78952E3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533" y="2648562"/>
            <a:ext cx="987136" cy="277091"/>
          </a:xfrm>
          <a:prstGeom prst="rect">
            <a:avLst/>
          </a:prstGeom>
        </p:spPr>
      </p:pic>
      <p:sp>
        <p:nvSpPr>
          <p:cNvPr id="26" name="Ellipse 25">
            <a:extLst>
              <a:ext uri="{FF2B5EF4-FFF2-40B4-BE49-F238E27FC236}">
                <a16:creationId xmlns:a16="http://schemas.microsoft.com/office/drawing/2014/main" id="{9B58C4FA-CBE7-2266-6629-CC0F4A3E051A}"/>
              </a:ext>
            </a:extLst>
          </p:cNvPr>
          <p:cNvSpPr/>
          <p:nvPr/>
        </p:nvSpPr>
        <p:spPr>
          <a:xfrm>
            <a:off x="2436447" y="2681546"/>
            <a:ext cx="216569" cy="216569"/>
          </a:xfrm>
          <a:prstGeom prst="ellipse">
            <a:avLst/>
          </a:prstGeom>
          <a:solidFill>
            <a:srgbClr val="9F6C07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3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D5C5FEB-A1B5-28A2-6D6F-1ED86608F8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7370" y="3021559"/>
            <a:ext cx="2189748" cy="1828049"/>
          </a:xfrm>
          <a:prstGeom prst="rect">
            <a:avLst/>
          </a:prstGeom>
        </p:spPr>
      </p:pic>
      <p:cxnSp>
        <p:nvCxnSpPr>
          <p:cNvPr id="29" name="Connecteur : en arc 28">
            <a:extLst>
              <a:ext uri="{FF2B5EF4-FFF2-40B4-BE49-F238E27FC236}">
                <a16:creationId xmlns:a16="http://schemas.microsoft.com/office/drawing/2014/main" id="{3D4A70FA-36BB-EE0C-7CC1-6DE0DC50DF6E}"/>
              </a:ext>
            </a:extLst>
          </p:cNvPr>
          <p:cNvCxnSpPr>
            <a:cxnSpLocks/>
            <a:stCxn id="22" idx="3"/>
            <a:endCxn id="28" idx="3"/>
          </p:cNvCxnSpPr>
          <p:nvPr/>
        </p:nvCxnSpPr>
        <p:spPr>
          <a:xfrm flipH="1">
            <a:off x="7107118" y="2787108"/>
            <a:ext cx="1019551" cy="1148476"/>
          </a:xfrm>
          <a:prstGeom prst="curvedConnector3">
            <a:avLst>
              <a:gd name="adj1" fmla="val -22422"/>
            </a:avLst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43085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BFBC8D37-920B-AF93-5A40-0835D878E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787075"/>
            <a:ext cx="4692318" cy="165827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088872E-4E79-1A3C-7BE3-75A63FA076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75"/>
          <a:stretch>
            <a:fillRect/>
          </a:stretch>
        </p:blipFill>
        <p:spPr>
          <a:xfrm>
            <a:off x="5927469" y="2694058"/>
            <a:ext cx="385568" cy="81581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Ajouter le lien sur l’EPI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>
                <a:solidFill>
                  <a:schemeClr val="accent6"/>
                </a:solidFill>
              </a:rPr>
              <a:t>Une fois le lien partageable copié, il suffit de retourner sur l’EPI, </a:t>
            </a:r>
            <a:r>
              <a:rPr lang="fr-FR" b="1" dirty="0">
                <a:solidFill>
                  <a:schemeClr val="accent6"/>
                </a:solidFill>
              </a:rPr>
              <a:t>activer le mode édition </a:t>
            </a:r>
            <a:r>
              <a:rPr lang="fr-FR" dirty="0">
                <a:solidFill>
                  <a:schemeClr val="accent6"/>
                </a:solidFill>
              </a:rPr>
              <a:t>et</a:t>
            </a:r>
            <a:r>
              <a:rPr lang="fr-FR" b="1" dirty="0">
                <a:solidFill>
                  <a:schemeClr val="accent6"/>
                </a:solidFill>
              </a:rPr>
              <a:t> ajouter une ressource de type URL</a:t>
            </a:r>
            <a:r>
              <a:rPr lang="fr-FR" dirty="0">
                <a:solidFill>
                  <a:schemeClr val="accent6"/>
                </a:solidFill>
              </a:rPr>
              <a:t> :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/>
              <a:t> </a:t>
            </a:r>
            <a:r>
              <a:rPr lang="fr-BE" i="1"/>
              <a:t> </a:t>
            </a:r>
            <a:fld id="{CF4668DC-857F-487D-BFFA-8C0CA5037977}" type="slidenum">
              <a:rPr lang="fr-BE" smtClean="0"/>
              <a:pPr/>
              <a:t>7</a:t>
            </a:fld>
            <a:endParaRPr lang="fr-BE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F843ED-A0AD-468D-9BC4-4DB7524989BD}"/>
              </a:ext>
            </a:extLst>
          </p:cNvPr>
          <p:cNvSpPr/>
          <p:nvPr/>
        </p:nvSpPr>
        <p:spPr>
          <a:xfrm>
            <a:off x="3708622" y="3190791"/>
            <a:ext cx="1593706" cy="203488"/>
          </a:xfrm>
          <a:prstGeom prst="rect">
            <a:avLst/>
          </a:prstGeom>
          <a:ln>
            <a:solidFill>
              <a:srgbClr val="9F6C07"/>
            </a:solidFill>
          </a:ln>
        </p:spPr>
        <p:txBody>
          <a:bodyPr wrap="none">
            <a:spAutoFit/>
          </a:bodyPr>
          <a:lstStyle/>
          <a:p>
            <a:r>
              <a:rPr lang="fr-FR" sz="1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Ex : Cours du 29 octobre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C0EC2C9-E10A-4858-8A49-8109893E0146}"/>
              </a:ext>
            </a:extLst>
          </p:cNvPr>
          <p:cNvSpPr/>
          <p:nvPr/>
        </p:nvSpPr>
        <p:spPr>
          <a:xfrm>
            <a:off x="2153051" y="3951707"/>
            <a:ext cx="2714205" cy="246221"/>
          </a:xfrm>
          <a:prstGeom prst="rect">
            <a:avLst/>
          </a:prstGeom>
          <a:ln>
            <a:solidFill>
              <a:srgbClr val="9F6C07"/>
            </a:solidFill>
          </a:ln>
        </p:spPr>
        <p:txBody>
          <a:bodyPr wrap="none">
            <a:spAutoFit/>
          </a:bodyPr>
          <a:lstStyle/>
          <a:p>
            <a:r>
              <a:rPr lang="fr-FR" sz="1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Indiquer le code secret et cliquer sur la case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DA2C07-9753-4EDA-9A74-6303C0C956D4}"/>
              </a:ext>
            </a:extLst>
          </p:cNvPr>
          <p:cNvSpPr/>
          <p:nvPr/>
        </p:nvSpPr>
        <p:spPr>
          <a:xfrm>
            <a:off x="2137778" y="3392475"/>
            <a:ext cx="1451038" cy="215444"/>
          </a:xfrm>
          <a:prstGeom prst="rect">
            <a:avLst/>
          </a:prstGeom>
          <a:ln>
            <a:solidFill>
              <a:srgbClr val="9F6C07"/>
            </a:solidFill>
          </a:ln>
        </p:spPr>
        <p:txBody>
          <a:bodyPr wrap="none">
            <a:spAutoFit/>
          </a:bodyPr>
          <a:lstStyle/>
          <a:p>
            <a:r>
              <a:rPr lang="fr-FR" sz="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Coller ici le lien partageable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8B45D4C9-EEE2-45AB-B8DB-7B531D374E9C}"/>
              </a:ext>
            </a:extLst>
          </p:cNvPr>
          <p:cNvSpPr/>
          <p:nvPr/>
        </p:nvSpPr>
        <p:spPr>
          <a:xfrm>
            <a:off x="4332499" y="2904342"/>
            <a:ext cx="216569" cy="21656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1</a:t>
            </a: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1FEF63AC-AC6E-4A41-A7A0-E52F7D3DA343}"/>
              </a:ext>
            </a:extLst>
          </p:cNvPr>
          <p:cNvSpPr/>
          <p:nvPr/>
        </p:nvSpPr>
        <p:spPr>
          <a:xfrm>
            <a:off x="4721974" y="3394279"/>
            <a:ext cx="216569" cy="21656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2</a:t>
            </a: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33909E4D-BD3C-4E29-AF4E-1DF81BE34EDE}"/>
              </a:ext>
            </a:extLst>
          </p:cNvPr>
          <p:cNvSpPr/>
          <p:nvPr/>
        </p:nvSpPr>
        <p:spPr>
          <a:xfrm>
            <a:off x="5564579" y="3966534"/>
            <a:ext cx="216569" cy="21656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3</a:t>
            </a: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3E18B95A-0AC3-4D1C-AC5E-7F1774123969}"/>
              </a:ext>
            </a:extLst>
          </p:cNvPr>
          <p:cNvSpPr/>
          <p:nvPr/>
        </p:nvSpPr>
        <p:spPr>
          <a:xfrm>
            <a:off x="1568170" y="4244370"/>
            <a:ext cx="216569" cy="216569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75" dirty="0"/>
              <a:t>4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8873BDB4-0DF3-311C-9BD5-8E047B3CC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7427836" y="1012526"/>
            <a:ext cx="1351981" cy="39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30F031-821E-013D-65F6-F5A65F0D76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291" y="1500145"/>
            <a:ext cx="301090" cy="1290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9BBE31A-3D4C-89E2-5AFD-22DAE575A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604" y="1720728"/>
            <a:ext cx="1405232" cy="513950"/>
          </a:xfrm>
          <a:prstGeom prst="rect">
            <a:avLst/>
          </a:prstGeom>
        </p:spPr>
      </p:pic>
      <p:sp>
        <p:nvSpPr>
          <p:cNvPr id="22" name="object 19">
            <a:extLst>
              <a:ext uri="{FF2B5EF4-FFF2-40B4-BE49-F238E27FC236}">
                <a16:creationId xmlns:a16="http://schemas.microsoft.com/office/drawing/2014/main" id="{705C9605-0843-A58D-47C7-9640873B79A8}"/>
              </a:ext>
            </a:extLst>
          </p:cNvPr>
          <p:cNvSpPr txBox="1"/>
          <p:nvPr/>
        </p:nvSpPr>
        <p:spPr>
          <a:xfrm>
            <a:off x="7427836" y="1194233"/>
            <a:ext cx="1569296" cy="7771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1700">
                <a:solidFill>
                  <a:srgbClr val="9F6C07"/>
                </a:solidFill>
                <a:latin typeface="Wingdings"/>
                <a:cs typeface="Wingdings"/>
              </a:rPr>
              <a:t></a:t>
            </a:r>
            <a:endParaRPr sz="17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31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>
                <a:solidFill>
                  <a:srgbClr val="00326E"/>
                </a:solidFill>
                <a:latin typeface="Wingdings"/>
                <a:cs typeface="Wingdings"/>
              </a:rPr>
              <a:t></a:t>
            </a:r>
            <a:endParaRPr sz="1700">
              <a:latin typeface="Wingdings"/>
              <a:cs typeface="Wingdings"/>
            </a:endParaRPr>
          </a:p>
        </p:txBody>
      </p:sp>
      <p:sp>
        <p:nvSpPr>
          <p:cNvPr id="26" name="object 19">
            <a:extLst>
              <a:ext uri="{FF2B5EF4-FFF2-40B4-BE49-F238E27FC236}">
                <a16:creationId xmlns:a16="http://schemas.microsoft.com/office/drawing/2014/main" id="{443C78B9-72AB-8EE4-69F6-1785BAD9E167}"/>
              </a:ext>
            </a:extLst>
          </p:cNvPr>
          <p:cNvSpPr txBox="1"/>
          <p:nvPr/>
        </p:nvSpPr>
        <p:spPr>
          <a:xfrm>
            <a:off x="5913999" y="2236708"/>
            <a:ext cx="305297" cy="261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 algn="r">
              <a:lnSpc>
                <a:spcPct val="100000"/>
              </a:lnSpc>
            </a:pPr>
            <a:r>
              <a:rPr sz="1700">
                <a:solidFill>
                  <a:srgbClr val="9F6C07"/>
                </a:solidFill>
                <a:latin typeface="Wingdings"/>
                <a:cs typeface="Wingdings"/>
              </a:rPr>
              <a:t></a:t>
            </a:r>
            <a:endParaRPr sz="1700">
              <a:latin typeface="Wingdings"/>
              <a:cs typeface="Wingdings"/>
            </a:endParaRP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90DC80A1-5C87-3C64-6D86-18499C7AD80E}"/>
              </a:ext>
            </a:extLst>
          </p:cNvPr>
          <p:cNvSpPr/>
          <p:nvPr/>
        </p:nvSpPr>
        <p:spPr bwMode="auto">
          <a:xfrm>
            <a:off x="5864583" y="2648471"/>
            <a:ext cx="479470" cy="851726"/>
          </a:xfrm>
          <a:custGeom>
            <a:avLst/>
            <a:gdLst>
              <a:gd name="csX0" fmla="*/ 0 w 479470"/>
              <a:gd name="csY0" fmla="*/ 79913 h 851726"/>
              <a:gd name="csX1" fmla="*/ 79913 w 479470"/>
              <a:gd name="csY1" fmla="*/ 0 h 851726"/>
              <a:gd name="csX2" fmla="*/ 399557 w 479470"/>
              <a:gd name="csY2" fmla="*/ 0 h 851726"/>
              <a:gd name="csX3" fmla="*/ 479470 w 479470"/>
              <a:gd name="csY3" fmla="*/ 79913 h 851726"/>
              <a:gd name="csX4" fmla="*/ 479470 w 479470"/>
              <a:gd name="csY4" fmla="*/ 405106 h 851726"/>
              <a:gd name="csX5" fmla="*/ 479470 w 479470"/>
              <a:gd name="csY5" fmla="*/ 771813 h 851726"/>
              <a:gd name="csX6" fmla="*/ 399557 w 479470"/>
              <a:gd name="csY6" fmla="*/ 851726 h 851726"/>
              <a:gd name="csX7" fmla="*/ 79913 w 479470"/>
              <a:gd name="csY7" fmla="*/ 851726 h 851726"/>
              <a:gd name="csX8" fmla="*/ 0 w 479470"/>
              <a:gd name="csY8" fmla="*/ 771813 h 851726"/>
              <a:gd name="csX9" fmla="*/ 0 w 479470"/>
              <a:gd name="csY9" fmla="*/ 439701 h 851726"/>
              <a:gd name="csX10" fmla="*/ 0 w 479470"/>
              <a:gd name="csY10" fmla="*/ 79913 h 8517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479470" h="851726" extrusionOk="0">
                <a:moveTo>
                  <a:pt x="0" y="79913"/>
                </a:moveTo>
                <a:cubicBezTo>
                  <a:pt x="549" y="34242"/>
                  <a:pt x="30322" y="-3471"/>
                  <a:pt x="79913" y="0"/>
                </a:cubicBezTo>
                <a:cubicBezTo>
                  <a:pt x="193954" y="-5750"/>
                  <a:pt x="302848" y="34513"/>
                  <a:pt x="399557" y="0"/>
                </a:cubicBezTo>
                <a:cubicBezTo>
                  <a:pt x="447385" y="-3854"/>
                  <a:pt x="477405" y="48447"/>
                  <a:pt x="479470" y="79913"/>
                </a:cubicBezTo>
                <a:cubicBezTo>
                  <a:pt x="500781" y="181987"/>
                  <a:pt x="456158" y="268740"/>
                  <a:pt x="479470" y="405106"/>
                </a:cubicBezTo>
                <a:cubicBezTo>
                  <a:pt x="502782" y="541472"/>
                  <a:pt x="456360" y="613452"/>
                  <a:pt x="479470" y="771813"/>
                </a:cubicBezTo>
                <a:cubicBezTo>
                  <a:pt x="481870" y="811776"/>
                  <a:pt x="444123" y="850188"/>
                  <a:pt x="399557" y="851726"/>
                </a:cubicBezTo>
                <a:cubicBezTo>
                  <a:pt x="319746" y="883168"/>
                  <a:pt x="187222" y="818498"/>
                  <a:pt x="79913" y="851726"/>
                </a:cubicBezTo>
                <a:cubicBezTo>
                  <a:pt x="35866" y="849594"/>
                  <a:pt x="-943" y="814453"/>
                  <a:pt x="0" y="771813"/>
                </a:cubicBezTo>
                <a:cubicBezTo>
                  <a:pt x="-20390" y="679693"/>
                  <a:pt x="27788" y="583894"/>
                  <a:pt x="0" y="439701"/>
                </a:cubicBezTo>
                <a:cubicBezTo>
                  <a:pt x="-27788" y="295508"/>
                  <a:pt x="16335" y="247404"/>
                  <a:pt x="0" y="79913"/>
                </a:cubicBezTo>
                <a:close/>
              </a:path>
            </a:pathLst>
          </a:custGeom>
          <a:noFill/>
          <a:ln w="19050">
            <a:solidFill>
              <a:srgbClr val="043E90"/>
            </a:solidFill>
            <a:prstDash val="sysDash"/>
            <a:round/>
            <a:headEnd/>
            <a:tailEnd/>
            <a:extLst>
              <a:ext uri="{C807C97D-BFC1-408E-A445-0C87EB9F89A2}">
                <ask:lineSketchStyleProps xmlns:ask="http://schemas.microsoft.com/office/drawing/2018/sketchyshapes" sd="622585778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2B29125-D516-1706-AD7F-A2DBFF9B3818}"/>
              </a:ext>
            </a:extLst>
          </p:cNvPr>
          <p:cNvSpPr>
            <a:spLocks noChangeAspect="1"/>
          </p:cNvSpPr>
          <p:nvPr/>
        </p:nvSpPr>
        <p:spPr>
          <a:xfrm>
            <a:off x="1908249" y="4273164"/>
            <a:ext cx="212559" cy="161583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rIns="0" bIns="0">
            <a:spAutoFit/>
          </a:bodyPr>
          <a:lstStyle/>
          <a:p>
            <a:r>
              <a:rPr lang="fr-FR" sz="1050" dirty="0">
                <a:solidFill>
                  <a:srgbClr val="9F6C07"/>
                </a:solidFill>
                <a:latin typeface="Wingdings"/>
                <a:ea typeface="Wingdings"/>
                <a:cs typeface="Wingdings"/>
                <a:sym typeface="Wingdings"/>
              </a:rPr>
              <a:t></a:t>
            </a:r>
            <a:endParaRPr lang="fr-FR" sz="1050" dirty="0">
              <a:solidFill>
                <a:srgbClr val="9F6C07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C520F6E-80B1-4634-421F-275B4A62CCD9}"/>
              </a:ext>
            </a:extLst>
          </p:cNvPr>
          <p:cNvSpPr/>
          <p:nvPr/>
        </p:nvSpPr>
        <p:spPr>
          <a:xfrm>
            <a:off x="2020294" y="4521076"/>
            <a:ext cx="3756156" cy="246221"/>
          </a:xfrm>
          <a:prstGeom prst="rect">
            <a:avLst/>
          </a:prstGeom>
          <a:ln>
            <a:solidFill>
              <a:srgbClr val="9F6C07"/>
            </a:solidFill>
          </a:ln>
        </p:spPr>
        <p:txBody>
          <a:bodyPr wrap="none">
            <a:spAutoFit/>
          </a:bodyPr>
          <a:lstStyle/>
          <a:p>
            <a:r>
              <a:rPr lang="fr-FR" sz="1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Cocher la case pour afficher la description sur la page du cours</a:t>
            </a:r>
          </a:p>
        </p:txBody>
      </p:sp>
    </p:spTree>
    <p:extLst>
      <p:ext uri="{BB962C8B-B14F-4D97-AF65-F5344CB8AC3E}">
        <p14:creationId xmlns:p14="http://schemas.microsoft.com/office/powerpoint/2010/main" val="371238037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Pour aller plus loin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27584" y="1419622"/>
            <a:ext cx="7587560" cy="3527998"/>
          </a:xfrm>
        </p:spPr>
        <p:txBody>
          <a:bodyPr vert="horz" lIns="80583" tIns="40290" rIns="80583" bIns="40290" rtlCol="0" anchor="t">
            <a:normAutofit/>
          </a:bodyPr>
          <a:lstStyle/>
          <a:p>
            <a:r>
              <a:rPr lang="fr-FR" sz="1100"/>
              <a:t>Zoom est un outil qui évolue constamment. Nous vous conseillons de consulter en complément les ressources d'aide proposées par l'éditeur 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/>
              <a:t>Assistance : </a:t>
            </a:r>
            <a:r>
              <a:rPr lang="fr-FR" sz="1100">
                <a:hlinkClick r:id="rId3"/>
              </a:rPr>
              <a:t>https://support.zoom.com/hc/</a:t>
            </a:r>
            <a:r>
              <a:rPr lang="fr-FR" sz="1100"/>
              <a:t> (documentations)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100"/>
              <a:t>Learning Center : </a:t>
            </a:r>
            <a:r>
              <a:rPr lang="fr-FR" sz="1100">
                <a:hlinkClick r:id="rId4"/>
              </a:rPr>
              <a:t>https://learning.zoom.us/pages/67/catalogue-francais</a:t>
            </a:r>
            <a:r>
              <a:rPr lang="fr-FR" sz="1100"/>
              <a:t> (modules de formations)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100"/>
          </a:p>
          <a:p>
            <a:pPr>
              <a:spcBef>
                <a:spcPts val="20"/>
              </a:spcBef>
            </a:pPr>
            <a:r>
              <a:rPr lang="fr-FR" sz="1100">
                <a:latin typeface="Arial"/>
                <a:cs typeface="Arial"/>
              </a:rPr>
              <a:t>Pour connaître les caractéristiques de votre licence Zoom Paris 1, consultez cette page : </a:t>
            </a:r>
            <a:r>
              <a:rPr lang="fr-FR" sz="1100">
                <a:latin typeface="Arial"/>
                <a:cs typeface="Arial"/>
                <a:hlinkClick r:id="rId5"/>
              </a:rPr>
              <a:t>https://pantheonsorbonne.zoom.us/profile</a:t>
            </a:r>
            <a:r>
              <a:rPr lang="fr-FR" sz="1100">
                <a:latin typeface="Arial"/>
                <a:cs typeface="Arial"/>
              </a:rPr>
              <a:t>. </a:t>
            </a:r>
            <a:endParaRPr lang="fr-FR"/>
          </a:p>
          <a:p>
            <a:endParaRPr lang="fr-FR" sz="110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/>
              <a:t> </a:t>
            </a:r>
            <a:r>
              <a:rPr lang="fr-BE" i="1"/>
              <a:t> </a:t>
            </a:r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20" name="Rectangle à coins arrondis 8">
            <a:extLst>
              <a:ext uri="{FF2B5EF4-FFF2-40B4-BE49-F238E27FC236}">
                <a16:creationId xmlns:a16="http://schemas.microsoft.com/office/drawing/2014/main" id="{8E756A29-3FCF-2877-728B-9980A74300CD}"/>
              </a:ext>
            </a:extLst>
          </p:cNvPr>
          <p:cNvSpPr/>
          <p:nvPr/>
        </p:nvSpPr>
        <p:spPr>
          <a:xfrm>
            <a:off x="827584" y="3503590"/>
            <a:ext cx="4896544" cy="752091"/>
          </a:xfrm>
          <a:prstGeom prst="wedgeRoundRectCallout">
            <a:avLst>
              <a:gd name="adj1" fmla="val 52568"/>
              <a:gd name="adj2" fmla="val 24873"/>
              <a:gd name="adj3" fmla="val 16667"/>
            </a:avLst>
          </a:prstGeom>
          <a:solidFill>
            <a:schemeClr val="bg2"/>
          </a:solidFill>
          <a:ln w="19050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08000" rIns="0" bIns="108000" rtlCol="0" anchor="ctr">
            <a:spAutoFit/>
          </a:bodyPr>
          <a:lstStyle/>
          <a:p>
            <a:pPr algn="ctr"/>
            <a:r>
              <a:rPr lang="fr-FR"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vous souhaitez bénéficier d’un accompagnement pour la prise en main de cet outil,</a:t>
            </a:r>
          </a:p>
          <a:p>
            <a:pPr algn="ctr"/>
            <a:r>
              <a:rPr lang="fr-FR" sz="1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n'hésitez pas à contacter le Service des Usages Numériques</a:t>
            </a:r>
          </a:p>
          <a:p>
            <a:pPr algn="ctr"/>
            <a:r>
              <a:rPr lang="fr-FR" sz="1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assistance-epi@univ-paris1.fr</a:t>
            </a:r>
            <a:endParaRPr lang="fr-FR" sz="100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72591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268539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fiche-usage-ENS-Modele2014">
  <a:themeElements>
    <a:clrScheme name="Fiche-EPI-2">
      <a:dk1>
        <a:srgbClr val="3F3F3F"/>
      </a:dk1>
      <a:lt1>
        <a:srgbClr val="FFFFFF"/>
      </a:lt1>
      <a:dk2>
        <a:srgbClr val="595959"/>
      </a:dk2>
      <a:lt2>
        <a:srgbClr val="E6E8EA"/>
      </a:lt2>
      <a:accent1>
        <a:srgbClr val="727780"/>
      </a:accent1>
      <a:accent2>
        <a:srgbClr val="CF4A02"/>
      </a:accent2>
      <a:accent3>
        <a:srgbClr val="D5DCEA"/>
      </a:accent3>
      <a:accent4>
        <a:srgbClr val="7C984A"/>
      </a:accent4>
      <a:accent5>
        <a:srgbClr val="9F6C07"/>
      </a:accent5>
      <a:accent6>
        <a:srgbClr val="00326E"/>
      </a:accent6>
      <a:hlink>
        <a:srgbClr val="20558A"/>
      </a:hlink>
      <a:folHlink>
        <a:srgbClr val="20558A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A86DA4EEFEB342A96293404476CEDA" ma:contentTypeVersion="18" ma:contentTypeDescription="Crée un document." ma:contentTypeScope="" ma:versionID="3b75937615f195bf5ffb1fcd285d82d5">
  <xsd:schema xmlns:xsd="http://www.w3.org/2001/XMLSchema" xmlns:xs="http://www.w3.org/2001/XMLSchema" xmlns:p="http://schemas.microsoft.com/office/2006/metadata/properties" xmlns:ns2="657ac281-29c1-4a26-97cd-68ff6d9f5745" xmlns:ns3="2c0cd3f1-584b-4baa-b075-ab408772d2a1" targetNamespace="http://schemas.microsoft.com/office/2006/metadata/properties" ma:root="true" ma:fieldsID="9ecaec636c4fc85d95c1b5fc0f2f0d29" ns2:_="" ns3:_="">
    <xsd:import namespace="657ac281-29c1-4a26-97cd-68ff6d9f5745"/>
    <xsd:import namespace="2c0cd3f1-584b-4baa-b075-ab408772d2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_dlc_DocId" minOccurs="0"/>
                <xsd:element ref="ns3:_dlc_DocIdUrl" minOccurs="0"/>
                <xsd:element ref="ns3:_dlc_DocIdPersistId" minOccurs="0"/>
                <xsd:element ref="ns2:MediaServiceBillingMetadata" minOccurs="0"/>
                <xsd:element ref="ns2:MediaServiceLocation" minOccurs="0"/>
                <xsd:element ref="ns2:Responsable" minOccurs="0"/>
                <xsd:element ref="ns2:Appu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ac281-29c1-4a26-97cd-68ff6d9f57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e52cd025-d351-4196-ab85-e6b2318029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Responsable" ma:index="25" nillable="true" ma:displayName="Responsable" ma:format="Dropdown" ma:list="UserInfo" ma:SharePointGroup="0" ma:internalName="Responsab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ui" ma:index="26" nillable="true" ma:displayName="Appui" ma:format="Dropdown" ma:list="UserInfo" ma:SharePointGroup="0" ma:internalName="Appui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cd3f1-584b-4baa-b075-ab408772d2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59d28d-8165-4b1c-9c93-5bb3b7e26587}" ma:internalName="TaxCatchAll" ma:showField="CatchAllData" ma:web="2c0cd3f1-584b-4baa-b075-ab408772d2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20" nillable="true" ma:displayName="Valeur d’ID de document" ma:description="Valeur de l’ID de document affecté à cet élément." ma:indexed="true" ma:internalName="_dlc_DocId" ma:readOnly="true">
      <xsd:simpleType>
        <xsd:restriction base="dms:Text"/>
      </xsd:simpleType>
    </xsd:element>
    <xsd:element name="_dlc_DocIdUrl" ma:index="21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Conserver l’ID" ma:description="Conserver l’ID lors de l’ajout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7ac281-29c1-4a26-97cd-68ff6d9f5745">
      <Terms xmlns="http://schemas.microsoft.com/office/infopath/2007/PartnerControls"/>
    </lcf76f155ced4ddcb4097134ff3c332f>
    <TaxCatchAll xmlns="2c0cd3f1-584b-4baa-b075-ab408772d2a1" xsi:nil="true"/>
    <_dlc_DocId xmlns="2c0cd3f1-584b-4baa-b075-ab408772d2a1">MU6PZKFRHKNN-2013365124-20006</_dlc_DocId>
    <_dlc_DocIdUrl xmlns="2c0cd3f1-584b-4baa-b075-ab408772d2a1">
      <Url>https://univparis1fr.sharepoint.com/sites/inst_DGHE/_layouts/15/DocIdRedir.aspx?ID=MU6PZKFRHKNN-2013365124-20006</Url>
      <Description>MU6PZKFRHKNN-2013365124-20006</Description>
    </_dlc_DocIdUrl>
    <Appui xmlns="657ac281-29c1-4a26-97cd-68ff6d9f5745">
      <UserInfo>
        <DisplayName/>
        <AccountId xsi:nil="true"/>
        <AccountType/>
      </UserInfo>
    </Appui>
    <Responsable xmlns="657ac281-29c1-4a26-97cd-68ff6d9f5745">
      <UserInfo>
        <DisplayName/>
        <AccountId xsi:nil="true"/>
        <AccountType/>
      </UserInfo>
    </Responsable>
  </documentManagement>
</p:properties>
</file>

<file path=customXml/itemProps1.xml><?xml version="1.0" encoding="utf-8"?>
<ds:datastoreItem xmlns:ds="http://schemas.openxmlformats.org/officeDocument/2006/customXml" ds:itemID="{25AED3BF-F60E-424A-9B59-42D986DE1E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C3A731-15F6-43B8-BA57-8FF49C6B99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7ac281-29c1-4a26-97cd-68ff6d9f5745"/>
    <ds:schemaRef ds:uri="2c0cd3f1-584b-4baa-b075-ab408772d2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87F211-0FC8-4DF5-9903-E47581D52CD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23BFA6A-173C-4D99-B7B7-BBDC4C6897A9}">
  <ds:schemaRefs>
    <ds:schemaRef ds:uri="http://purl.org/dc/dcmitype/"/>
    <ds:schemaRef ds:uri="http://schemas.microsoft.com/office/2006/documentManagement/types"/>
    <ds:schemaRef ds:uri="657ac281-29c1-4a26-97cd-68ff6d9f5745"/>
    <ds:schemaRef ds:uri="http://schemas.microsoft.com/office/2006/metadata/properties"/>
    <ds:schemaRef ds:uri="http://purl.org/dc/elements/1.1/"/>
    <ds:schemaRef ds:uri="2c0cd3f1-584b-4baa-b075-ab408772d2a1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7499</TotalTime>
  <Words>469</Words>
  <Application>Microsoft Office PowerPoint</Application>
  <PresentationFormat>Affichage à l'écran (16:9)</PresentationFormat>
  <Paragraphs>61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</vt:lpstr>
      <vt:lpstr>fiche-usage-ENS-Modele2014</vt:lpstr>
      <vt:lpstr>Enregistrer ma réunion Zoom</vt:lpstr>
      <vt:lpstr>Enregistrer ma réunion Zoom</vt:lpstr>
      <vt:lpstr>Accéder à l’enregistrement Zoom depuis votre EPI</vt:lpstr>
      <vt:lpstr>Accéder à l’enregistrement Zoom depuis votre ENT</vt:lpstr>
      <vt:lpstr>Retrouver un enregistrement sur Zoom</vt:lpstr>
      <vt:lpstr>Les possibilités de diffusion d’un enregistrement</vt:lpstr>
      <vt:lpstr>Ajouter le lien sur l’EPI</vt:lpstr>
      <vt:lpstr>Pour aller plus loin</vt:lpstr>
      <vt:lpstr>Présentation PowerPoint</vt:lpstr>
    </vt:vector>
  </TitlesOfParts>
  <Company>Université Paris 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>Présentation</dc:subject>
  <dc:creator>UP1-Service TICe</dc:creator>
  <cp:lastModifiedBy>Alexandra Tzortzi</cp:lastModifiedBy>
  <cp:revision>845</cp:revision>
  <cp:lastPrinted>2016-04-27T10:30:49Z</cp:lastPrinted>
  <dcterms:created xsi:type="dcterms:W3CDTF">2009-02-16T10:25:47Z</dcterms:created>
  <dcterms:modified xsi:type="dcterms:W3CDTF">2026-10-21T15:07:45Z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ojet">
    <vt:lpwstr>TICe </vt:lpwstr>
  </property>
  <property fmtid="{D5CDD505-2E9C-101B-9397-08002B2CF9AE}" pid="3" name="ContentTypeId">
    <vt:lpwstr>0x010100D3A86DA4EEFEB342A96293404476CEDA</vt:lpwstr>
  </property>
  <property fmtid="{D5CDD505-2E9C-101B-9397-08002B2CF9AE}" pid="4" name="Order">
    <vt:r8>5400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dlc_DocIdItemGuid">
    <vt:lpwstr>1d16016d-b0cb-4570-93df-e7d41383e1df</vt:lpwstr>
  </property>
  <property fmtid="{D5CDD505-2E9C-101B-9397-08002B2CF9AE}" pid="12" name="MediaServiceImageTags">
    <vt:lpwstr/>
  </property>
</Properties>
</file>